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1" r:id="rId5"/>
    <p:sldId id="259" r:id="rId6"/>
    <p:sldId id="266" r:id="rId7"/>
    <p:sldId id="262" r:id="rId8"/>
    <p:sldId id="263" r:id="rId9"/>
    <p:sldId id="264" r:id="rId10"/>
    <p:sldId id="265" r:id="rId11"/>
    <p:sldId id="267" r:id="rId12"/>
    <p:sldId id="268" r:id="rId1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5995" userDrawn="1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00CC"/>
    <a:srgbClr val="0000FF"/>
    <a:srgbClr val="00FF00"/>
    <a:srgbClr val="FF0000"/>
    <a:srgbClr val="00FFFF"/>
    <a:srgbClr val="00B050"/>
    <a:srgbClr val="232F68"/>
    <a:srgbClr val="294B26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7" autoAdjust="0"/>
    <p:restoredTop sz="95858" autoAdjust="0"/>
  </p:normalViewPr>
  <p:slideViewPr>
    <p:cSldViewPr snapToGrid="0" showGuides="1">
      <p:cViewPr varScale="1">
        <p:scale>
          <a:sx n="108" d="100"/>
          <a:sy n="108" d="100"/>
        </p:scale>
        <p:origin x="114" y="1002"/>
      </p:cViewPr>
      <p:guideLst>
        <p:guide pos="5995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9FA34C-5B7B-5B80-83ED-1E03DAA090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C63AA92-C0BA-0CC9-B89D-35E6D2E6F0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BA09EF6-0784-E670-0BD9-51B466D99D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C7EF7-4FFB-4F3F-AE28-5603A62119AD}" type="datetimeFigureOut">
              <a:rPr lang="ko-KR" altLang="en-US" smtClean="0"/>
              <a:t>2025-02-01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0CCF1CB-340E-CF4B-F41B-2BD4A7B3C4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C0B9C34-A12F-9B1E-0F67-28644F8A0B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78334-F2A4-43FB-BE78-95C4DFD300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72759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634D00-610F-9534-E717-DAB44E1CC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FA33738-0889-88B4-1F61-6C27499027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90AD95D-73DA-97D3-854A-63046AE961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C7EF7-4FFB-4F3F-AE28-5603A62119AD}" type="datetimeFigureOut">
              <a:rPr lang="ko-KR" altLang="en-US" smtClean="0"/>
              <a:t>2025-02-01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37BEF45-2018-1282-EB22-B8259B97E2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DCB21D9-E270-0EDA-F644-0BC68DB6E8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78334-F2A4-43FB-BE78-95C4DFD300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36240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51A02C8-0BBC-18CD-7064-34ADC7B6D8F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B5FEBB2-862B-9D45-32CF-A457D7EC8B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96D70CE-2190-D5F8-547D-10225F480D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C7EF7-4FFB-4F3F-AE28-5603A62119AD}" type="datetimeFigureOut">
              <a:rPr lang="ko-KR" altLang="en-US" smtClean="0"/>
              <a:t>2025-02-01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6FE7CB4-4C13-9475-A58F-15DEBEA1C8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6A9F651-383C-041A-22E5-0E90D5F0B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78334-F2A4-43FB-BE78-95C4DFD300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60949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4BE1FD-C938-29E3-B839-14A9A3E715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63F5491-2A76-BB8E-CA9D-B4C33F654F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BA380B9-500E-CD43-5723-C98BC73EFD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C7EF7-4FFB-4F3F-AE28-5603A62119AD}" type="datetimeFigureOut">
              <a:rPr lang="ko-KR" altLang="en-US" smtClean="0"/>
              <a:t>2025-02-01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DBF292E-BBE3-1812-C56A-F79991C578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0E4F3E1-AE5B-D76C-82C9-DC280B54F7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78334-F2A4-43FB-BE78-95C4DFD300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82233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BC937B-0ECE-F1D4-292C-BE91A9369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88F2C48-D16F-30CD-2C0C-B8800BD8CF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1CAF2F8-A5D8-223B-EDDC-E2FA74C8A0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C7EF7-4FFB-4F3F-AE28-5603A62119AD}" type="datetimeFigureOut">
              <a:rPr lang="ko-KR" altLang="en-US" smtClean="0"/>
              <a:t>2025-02-01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5133AB3-CBAA-9137-5ADA-D25A833F25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CB004AA-8AC4-17A8-8C0D-2BD3D652F7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78334-F2A4-43FB-BE78-95C4DFD300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25820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79AECE-B6ED-8E1E-B911-7B5D440F4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04303C4-D416-1759-7648-DA05FA4D09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605BB50-8EFF-DA42-D7DE-374FCAA6FA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B4BCF37-133B-F60E-1224-0B3A96ADB7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C7EF7-4FFB-4F3F-AE28-5603A62119AD}" type="datetimeFigureOut">
              <a:rPr lang="ko-KR" altLang="en-US" smtClean="0"/>
              <a:t>2025-02-01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F63E532-A571-A216-F61C-98DADD2961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7E83D20-7AD1-C02A-5536-A208BC1872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78334-F2A4-43FB-BE78-95C4DFD300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99658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D8C406-7479-DD31-A611-F042E0FE32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7ADFDA-7879-2292-53B2-47271A0051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4454BA7-7F93-4CD7-38BA-07CEFFAC09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37ABF86-2699-04A1-588E-84ACDE21433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87C31E4-C8ED-1160-07C8-E28F637732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EA0BD72-048D-A4A8-B797-C464A44A03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C7EF7-4FFB-4F3F-AE28-5603A62119AD}" type="datetimeFigureOut">
              <a:rPr lang="ko-KR" altLang="en-US" smtClean="0"/>
              <a:t>2025-02-01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8473696-4F1A-9ACA-A677-ACA81ACF6C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715B5F9-F4D8-6E7C-5F27-9989309F0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78334-F2A4-43FB-BE78-95C4DFD300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9780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E55C8F-10B3-CDDF-B8F2-E7FBFCED3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0407567-A39C-5419-C84D-9A9F78F52C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C7EF7-4FFB-4F3F-AE28-5603A62119AD}" type="datetimeFigureOut">
              <a:rPr lang="ko-KR" altLang="en-US" smtClean="0"/>
              <a:t>2025-02-01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E966E45-1928-09C0-D7FD-FB2E31D278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9B9A9C2-DA9C-2AC7-90DD-6E6C4F8BBA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78334-F2A4-43FB-BE78-95C4DFD300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7287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15FFD54-0850-848C-4B81-73DCF956F0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C7EF7-4FFB-4F3F-AE28-5603A62119AD}" type="datetimeFigureOut">
              <a:rPr lang="ko-KR" altLang="en-US" smtClean="0"/>
              <a:t>2025-02-01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5F66742-23F7-2952-F2FB-924349FBC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7F6ED25-B338-6E3E-450D-AAD4C26224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78334-F2A4-43FB-BE78-95C4DFD300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54623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AD5D5E-F3BE-70DD-D568-54EB231CB7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98A10F1-C962-257B-677B-CA3E1C2C8B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4C0E8D2-8E11-669F-AD91-AED80AF3E2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A4BF4D4-6198-9C47-84A3-AE3B5F4940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C7EF7-4FFB-4F3F-AE28-5603A62119AD}" type="datetimeFigureOut">
              <a:rPr lang="ko-KR" altLang="en-US" smtClean="0"/>
              <a:t>2025-02-01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B7B74D0-F964-EA75-DA89-0B23EEFBF0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279A458-2332-17FD-F65C-4C69C6CBBB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78334-F2A4-43FB-BE78-95C4DFD300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87461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5DBA7C-8591-3152-ACF7-58E68AA79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89FFE04-FE7C-5B56-2161-9F929384AE6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5E07D9B-ECA6-1485-ADA5-53B9ECA64E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6FE1143-14E6-086B-1698-CAEB16F278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C7EF7-4FFB-4F3F-AE28-5603A62119AD}" type="datetimeFigureOut">
              <a:rPr lang="ko-KR" altLang="en-US" smtClean="0"/>
              <a:t>2025-02-01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17A8A3F-3535-983A-313F-37BD379C2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30A402E-457A-C2C8-A87F-D7EE4F6F27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78334-F2A4-43FB-BE78-95C4DFD300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59192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5727953-B6D7-8BF5-AD74-6FB9BAEC5D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1436D57-E8BB-CE65-0BAA-77700C0A41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36CB1F6-FCA8-6919-C2EB-8935FA3A6C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6FC7EF7-4FFB-4F3F-AE28-5603A62119AD}" type="datetimeFigureOut">
              <a:rPr lang="ko-KR" altLang="en-US" smtClean="0"/>
              <a:t>2025-02-01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935612F-923E-444F-6F48-BD3A3E1CE2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B981B71-1B88-3858-D05B-BBEC47399D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D378334-F2A4-43FB-BE78-95C4DFD300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81891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8" Type="http://schemas.openxmlformats.org/officeDocument/2006/relationships/image" Target="../media/image47.png"/><Relationship Id="rId26" Type="http://schemas.openxmlformats.org/officeDocument/2006/relationships/image" Target="../media/image66.png"/><Relationship Id="rId21" Type="http://schemas.openxmlformats.org/officeDocument/2006/relationships/image" Target="../media/image61.png"/><Relationship Id="rId7" Type="http://schemas.openxmlformats.org/officeDocument/2006/relationships/image" Target="../media/image2.png"/><Relationship Id="rId17" Type="http://schemas.openxmlformats.org/officeDocument/2006/relationships/image" Target="../media/image46.png"/><Relationship Id="rId25" Type="http://schemas.openxmlformats.org/officeDocument/2006/relationships/image" Target="../media/image65.png"/><Relationship Id="rId2" Type="http://schemas.openxmlformats.org/officeDocument/2006/relationships/image" Target="../media/image1.png"/><Relationship Id="rId16" Type="http://schemas.openxmlformats.org/officeDocument/2006/relationships/image" Target="../media/image45.png"/><Relationship Id="rId20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24" Type="http://schemas.openxmlformats.org/officeDocument/2006/relationships/image" Target="../media/image64.png"/><Relationship Id="rId15" Type="http://schemas.openxmlformats.org/officeDocument/2006/relationships/image" Target="../media/image58.png"/><Relationship Id="rId23" Type="http://schemas.openxmlformats.org/officeDocument/2006/relationships/image" Target="../media/image63.png"/><Relationship Id="rId19" Type="http://schemas.openxmlformats.org/officeDocument/2006/relationships/image" Target="../media/image59.png"/><Relationship Id="rId14" Type="http://schemas.openxmlformats.org/officeDocument/2006/relationships/image" Target="../media/image43.png"/><Relationship Id="rId22" Type="http://schemas.openxmlformats.org/officeDocument/2006/relationships/image" Target="../media/image62.png"/><Relationship Id="rId27" Type="http://schemas.openxmlformats.org/officeDocument/2006/relationships/image" Target="../media/image6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1" Type="http://schemas.openxmlformats.org/officeDocument/2006/relationships/image" Target="../media/image73.png"/><Relationship Id="rId7" Type="http://schemas.openxmlformats.org/officeDocument/2006/relationships/image" Target="../media/image72.png"/><Relationship Id="rId25" Type="http://schemas.openxmlformats.org/officeDocument/2006/relationships/image" Target="../media/image77.png"/><Relationship Id="rId2" Type="http://schemas.openxmlformats.org/officeDocument/2006/relationships/image" Target="../media/image32.png"/><Relationship Id="rId20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24" Type="http://schemas.openxmlformats.org/officeDocument/2006/relationships/image" Target="../media/image76.png"/><Relationship Id="rId5" Type="http://schemas.openxmlformats.org/officeDocument/2006/relationships/image" Target="../media/image70.png"/><Relationship Id="rId23" Type="http://schemas.openxmlformats.org/officeDocument/2006/relationships/image" Target="../media/image75.png"/><Relationship Id="rId19" Type="http://schemas.openxmlformats.org/officeDocument/2006/relationships/image" Target="../media/image48.png"/><Relationship Id="rId4" Type="http://schemas.openxmlformats.org/officeDocument/2006/relationships/image" Target="../media/image69.png"/><Relationship Id="rId22" Type="http://schemas.openxmlformats.org/officeDocument/2006/relationships/image" Target="../media/image74.png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9.png"/><Relationship Id="rId18" Type="http://schemas.openxmlformats.org/officeDocument/2006/relationships/image" Target="../media/image79.png"/><Relationship Id="rId21" Type="http://schemas.openxmlformats.org/officeDocument/2006/relationships/image" Target="../media/image82.png"/><Relationship Id="rId17" Type="http://schemas.openxmlformats.org/officeDocument/2006/relationships/image" Target="../media/image78.png"/><Relationship Id="rId16" Type="http://schemas.openxmlformats.org/officeDocument/2006/relationships/image" Target="../media/image22.png"/><Relationship Id="rId20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15" Type="http://schemas.openxmlformats.org/officeDocument/2006/relationships/image" Target="../media/image21.png"/><Relationship Id="rId19" Type="http://schemas.openxmlformats.org/officeDocument/2006/relationships/image" Target="../media/image80.png"/><Relationship Id="rId14" Type="http://schemas.openxmlformats.org/officeDocument/2006/relationships/image" Target="../media/image20.png"/><Relationship Id="rId22" Type="http://schemas.openxmlformats.org/officeDocument/2006/relationships/image" Target="../media/image8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.png"/><Relationship Id="rId3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8.png"/><Relationship Id="rId5" Type="http://schemas.openxmlformats.org/officeDocument/2006/relationships/image" Target="../media/image9.png"/><Relationship Id="rId10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9.png"/><Relationship Id="rId18" Type="http://schemas.openxmlformats.org/officeDocument/2006/relationships/image" Target="../media/image24.png"/><Relationship Id="rId3" Type="http://schemas.openxmlformats.org/officeDocument/2006/relationships/image" Target="../media/image7.png"/><Relationship Id="rId7" Type="http://schemas.openxmlformats.org/officeDocument/2006/relationships/image" Target="../media/image8.png"/><Relationship Id="rId12" Type="http://schemas.openxmlformats.org/officeDocument/2006/relationships/image" Target="../media/image18.png"/><Relationship Id="rId17" Type="http://schemas.openxmlformats.org/officeDocument/2006/relationships/image" Target="../media/image23.png"/><Relationship Id="rId2" Type="http://schemas.openxmlformats.org/officeDocument/2006/relationships/image" Target="../media/image6.png"/><Relationship Id="rId16" Type="http://schemas.openxmlformats.org/officeDocument/2006/relationships/image" Target="../media/image22.png"/><Relationship Id="rId20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7.png"/><Relationship Id="rId5" Type="http://schemas.openxmlformats.org/officeDocument/2006/relationships/image" Target="../media/image110.png"/><Relationship Id="rId15" Type="http://schemas.openxmlformats.org/officeDocument/2006/relationships/image" Target="../media/image21.png"/><Relationship Id="rId10" Type="http://schemas.openxmlformats.org/officeDocument/2006/relationships/image" Target="../media/image16.png"/><Relationship Id="rId19" Type="http://schemas.openxmlformats.org/officeDocument/2006/relationships/image" Target="../media/image25.png"/><Relationship Id="rId4" Type="http://schemas.openxmlformats.org/officeDocument/2006/relationships/image" Target="../media/image100.png"/><Relationship Id="rId9" Type="http://schemas.openxmlformats.org/officeDocument/2006/relationships/image" Target="../media/image14.png"/><Relationship Id="rId1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9.png"/><Relationship Id="rId18" Type="http://schemas.openxmlformats.org/officeDocument/2006/relationships/image" Target="../media/image24.png"/><Relationship Id="rId21" Type="http://schemas.openxmlformats.org/officeDocument/2006/relationships/image" Target="../media/image27.png"/><Relationship Id="rId3" Type="http://schemas.openxmlformats.org/officeDocument/2006/relationships/image" Target="../media/image34.png"/><Relationship Id="rId12" Type="http://schemas.openxmlformats.org/officeDocument/2006/relationships/image" Target="../media/image18.png"/><Relationship Id="rId16" Type="http://schemas.openxmlformats.org/officeDocument/2006/relationships/image" Target="../media/image22.png"/><Relationship Id="rId20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17.png"/><Relationship Id="rId15" Type="http://schemas.openxmlformats.org/officeDocument/2006/relationships/image" Target="../media/image21.png"/><Relationship Id="rId23" Type="http://schemas.openxmlformats.org/officeDocument/2006/relationships/image" Target="../media/image29.png"/><Relationship Id="rId10" Type="http://schemas.openxmlformats.org/officeDocument/2006/relationships/image" Target="../media/image16.png"/><Relationship Id="rId19" Type="http://schemas.openxmlformats.org/officeDocument/2006/relationships/image" Target="../media/image25.png"/><Relationship Id="rId14" Type="http://schemas.openxmlformats.org/officeDocument/2006/relationships/image" Target="../media/image20.png"/><Relationship Id="rId9" Type="http://schemas.openxmlformats.org/officeDocument/2006/relationships/image" Target="../media/image14.png"/><Relationship Id="rId22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41.png"/><Relationship Id="rId3" Type="http://schemas.openxmlformats.org/officeDocument/2006/relationships/image" Target="../media/image34.png"/><Relationship Id="rId7" Type="http://schemas.openxmlformats.org/officeDocument/2006/relationships/image" Target="../media/image2.png"/><Relationship Id="rId12" Type="http://schemas.openxmlformats.org/officeDocument/2006/relationships/image" Target="../media/image40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11" Type="http://schemas.openxmlformats.org/officeDocument/2006/relationships/image" Target="../media/image39.png"/><Relationship Id="rId5" Type="http://schemas.openxmlformats.org/officeDocument/2006/relationships/image" Target="../media/image36.png"/><Relationship Id="rId10" Type="http://schemas.openxmlformats.org/officeDocument/2006/relationships/image" Target="../media/image38.png"/><Relationship Id="rId4" Type="http://schemas.openxmlformats.org/officeDocument/2006/relationships/image" Target="../media/image35.png"/><Relationship Id="rId9" Type="http://schemas.openxmlformats.org/officeDocument/2006/relationships/image" Target="../media/image37.png"/><Relationship Id="rId14" Type="http://schemas.openxmlformats.org/officeDocument/2006/relationships/image" Target="../media/image4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13.png"/><Relationship Id="rId18" Type="http://schemas.openxmlformats.org/officeDocument/2006/relationships/image" Target="../media/image47.png"/><Relationship Id="rId26" Type="http://schemas.openxmlformats.org/officeDocument/2006/relationships/image" Target="../media/image55.png"/><Relationship Id="rId3" Type="http://schemas.openxmlformats.org/officeDocument/2006/relationships/image" Target="../media/image7.png"/><Relationship Id="rId21" Type="http://schemas.openxmlformats.org/officeDocument/2006/relationships/image" Target="../media/image50.png"/><Relationship Id="rId7" Type="http://schemas.openxmlformats.org/officeDocument/2006/relationships/image" Target="../media/image2.png"/><Relationship Id="rId12" Type="http://schemas.openxmlformats.org/officeDocument/2006/relationships/image" Target="../media/image12.png"/><Relationship Id="rId17" Type="http://schemas.openxmlformats.org/officeDocument/2006/relationships/image" Target="../media/image46.png"/><Relationship Id="rId25" Type="http://schemas.openxmlformats.org/officeDocument/2006/relationships/image" Target="../media/image54.png"/><Relationship Id="rId2" Type="http://schemas.openxmlformats.org/officeDocument/2006/relationships/image" Target="../media/image1.png"/><Relationship Id="rId16" Type="http://schemas.openxmlformats.org/officeDocument/2006/relationships/image" Target="../media/image45.png"/><Relationship Id="rId20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24" Type="http://schemas.openxmlformats.org/officeDocument/2006/relationships/image" Target="../media/image53.png"/><Relationship Id="rId15" Type="http://schemas.openxmlformats.org/officeDocument/2006/relationships/image" Target="../media/image44.png"/><Relationship Id="rId23" Type="http://schemas.openxmlformats.org/officeDocument/2006/relationships/image" Target="../media/image52.png"/><Relationship Id="rId28" Type="http://schemas.openxmlformats.org/officeDocument/2006/relationships/image" Target="../media/image57.png"/><Relationship Id="rId19" Type="http://schemas.openxmlformats.org/officeDocument/2006/relationships/image" Target="../media/image48.png"/><Relationship Id="rId9" Type="http://schemas.openxmlformats.org/officeDocument/2006/relationships/image" Target="../media/image15.png"/><Relationship Id="rId14" Type="http://schemas.openxmlformats.org/officeDocument/2006/relationships/image" Target="../media/image43.png"/><Relationship Id="rId22" Type="http://schemas.openxmlformats.org/officeDocument/2006/relationships/image" Target="../media/image51.png"/><Relationship Id="rId27" Type="http://schemas.openxmlformats.org/officeDocument/2006/relationships/image" Target="../media/image5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EF61688B-7AB0-3982-7EC0-918DD557091C}"/>
              </a:ext>
            </a:extLst>
          </p:cNvPr>
          <p:cNvGrpSpPr/>
          <p:nvPr/>
        </p:nvGrpSpPr>
        <p:grpSpPr>
          <a:xfrm>
            <a:off x="479899" y="159290"/>
            <a:ext cx="5238750" cy="2305050"/>
            <a:chOff x="525902" y="1011879"/>
            <a:chExt cx="5238750" cy="2305050"/>
          </a:xfrm>
        </p:grpSpPr>
        <p:pic>
          <p:nvPicPr>
            <p:cNvPr id="1026" name="Picture 2" descr="원통 좌표계와 구면 좌표계">
              <a:extLst>
                <a:ext uri="{FF2B5EF4-FFF2-40B4-BE49-F238E27FC236}">
                  <a16:creationId xmlns:a16="http://schemas.microsoft.com/office/drawing/2014/main" id="{7B7F480B-18BD-520C-8738-484DB96EBC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5902" y="1011879"/>
              <a:ext cx="5238750" cy="2305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2DE4FF90-C2F6-0B61-FFCF-6810402F455D}"/>
                    </a:ext>
                  </a:extLst>
                </p:cNvPr>
                <p:cNvSpPr txBox="1"/>
                <p:nvPr/>
              </p:nvSpPr>
              <p:spPr>
                <a:xfrm>
                  <a:off x="2228850" y="2509838"/>
                  <a:ext cx="104775" cy="169277"/>
                </a:xfrm>
                <a:prstGeom prst="rect">
                  <a:avLst/>
                </a:prstGeom>
                <a:solidFill>
                  <a:srgbClr val="FFFFFF"/>
                </a:solidFill>
                <a:ln>
                  <a:solidFill>
                    <a:srgbClr val="FFFFFF"/>
                  </a:solidFill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1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oMath>
                    </m:oMathPara>
                  </a14:m>
                  <a:endParaRPr lang="ko-KR" altLang="en-US" sz="110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2DE4FF90-C2F6-0B61-FFCF-6810402F455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28850" y="2509838"/>
                  <a:ext cx="104775" cy="169277"/>
                </a:xfrm>
                <a:prstGeom prst="rect">
                  <a:avLst/>
                </a:prstGeom>
                <a:blipFill>
                  <a:blip r:embed="rId3"/>
                  <a:stretch>
                    <a:fillRect l="-10000" r="-5000"/>
                  </a:stretch>
                </a:blipFill>
                <a:ln>
                  <a:solidFill>
                    <a:srgbClr val="FFFFFF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40E8B4CB-D910-55EA-EB6F-3C736E10378D}"/>
                    </a:ext>
                  </a:extLst>
                </p:cNvPr>
                <p:cNvSpPr txBox="1"/>
                <p:nvPr/>
              </p:nvSpPr>
              <p:spPr>
                <a:xfrm>
                  <a:off x="3328990" y="2509842"/>
                  <a:ext cx="104775" cy="169277"/>
                </a:xfrm>
                <a:prstGeom prst="rect">
                  <a:avLst/>
                </a:prstGeom>
                <a:solidFill>
                  <a:srgbClr val="FFFFFF"/>
                </a:solidFill>
                <a:ln>
                  <a:solidFill>
                    <a:srgbClr val="FFFFFF"/>
                  </a:solidFill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1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oMath>
                    </m:oMathPara>
                  </a14:m>
                  <a:endParaRPr lang="ko-KR" altLang="en-US" sz="110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40E8B4CB-D910-55EA-EB6F-3C736E10378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28990" y="2509842"/>
                  <a:ext cx="104775" cy="169277"/>
                </a:xfrm>
                <a:prstGeom prst="rect">
                  <a:avLst/>
                </a:prstGeom>
                <a:blipFill>
                  <a:blip r:embed="rId4"/>
                  <a:stretch>
                    <a:fillRect l="-10526" r="-10526"/>
                  </a:stretch>
                </a:blipFill>
                <a:ln>
                  <a:solidFill>
                    <a:srgbClr val="FFFFFF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213C92E7-C7DF-981B-950A-42B76D47A36C}"/>
                    </a:ext>
                  </a:extLst>
                </p:cNvPr>
                <p:cNvSpPr txBox="1"/>
                <p:nvPr/>
              </p:nvSpPr>
              <p:spPr>
                <a:xfrm>
                  <a:off x="3328990" y="2706004"/>
                  <a:ext cx="104775" cy="169277"/>
                </a:xfrm>
                <a:prstGeom prst="rect">
                  <a:avLst/>
                </a:prstGeom>
                <a:solidFill>
                  <a:srgbClr val="FFFFFF"/>
                </a:solidFill>
                <a:ln>
                  <a:solidFill>
                    <a:srgbClr val="FFFFFF"/>
                  </a:solidFill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1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oMath>
                    </m:oMathPara>
                  </a14:m>
                  <a:endParaRPr lang="ko-KR" altLang="en-US" sz="110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213C92E7-C7DF-981B-950A-42B76D47A36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28990" y="2706004"/>
                  <a:ext cx="104775" cy="169277"/>
                </a:xfrm>
                <a:prstGeom prst="rect">
                  <a:avLst/>
                </a:prstGeom>
                <a:blipFill>
                  <a:blip r:embed="rId4"/>
                  <a:stretch>
                    <a:fillRect l="-10526" r="-10526"/>
                  </a:stretch>
                </a:blipFill>
                <a:ln>
                  <a:solidFill>
                    <a:srgbClr val="FFFFFF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11343DC9-A060-325C-B198-2B0484943663}"/>
              </a:ext>
            </a:extLst>
          </p:cNvPr>
          <p:cNvGrpSpPr/>
          <p:nvPr/>
        </p:nvGrpSpPr>
        <p:grpSpPr>
          <a:xfrm>
            <a:off x="437040" y="2993282"/>
            <a:ext cx="5238750" cy="2305050"/>
            <a:chOff x="479899" y="2993282"/>
            <a:chExt cx="5238750" cy="2305050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0822A6C3-F750-E563-A40E-EA7EF9FBF345}"/>
                </a:ext>
              </a:extLst>
            </p:cNvPr>
            <p:cNvGrpSpPr/>
            <p:nvPr/>
          </p:nvGrpSpPr>
          <p:grpSpPr>
            <a:xfrm>
              <a:off x="479899" y="2993282"/>
              <a:ext cx="5238750" cy="2305050"/>
              <a:chOff x="525902" y="1011879"/>
              <a:chExt cx="5238750" cy="2305050"/>
            </a:xfrm>
          </p:grpSpPr>
          <p:pic>
            <p:nvPicPr>
              <p:cNvPr id="3" name="Picture 2" descr="원통 좌표계와 구면 좌표계">
                <a:extLst>
                  <a:ext uri="{FF2B5EF4-FFF2-40B4-BE49-F238E27FC236}">
                    <a16:creationId xmlns:a16="http://schemas.microsoft.com/office/drawing/2014/main" id="{B98BCF43-D7A6-B6C6-F0AE-93057E4E7D4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5902" y="1011879"/>
                <a:ext cx="5238750" cy="23050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" name="TextBox 3">
                    <a:extLst>
                      <a:ext uri="{FF2B5EF4-FFF2-40B4-BE49-F238E27FC236}">
                        <a16:creationId xmlns:a16="http://schemas.microsoft.com/office/drawing/2014/main" id="{62CB92F0-93B3-DC5C-6FF4-493FB815DCEF}"/>
                      </a:ext>
                    </a:extLst>
                  </p:cNvPr>
                  <p:cNvSpPr txBox="1"/>
                  <p:nvPr/>
                </p:nvSpPr>
                <p:spPr>
                  <a:xfrm>
                    <a:off x="2228850" y="2509838"/>
                    <a:ext cx="104775" cy="169277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solidFill>
                      <a:srgbClr val="FFFFFF"/>
                    </a:solidFill>
                  </a:ln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11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oMath>
                      </m:oMathPara>
                    </a14:m>
                    <a:endParaRPr lang="ko-KR" altLang="en-US" sz="1100"/>
                  </a:p>
                </p:txBody>
              </p:sp>
            </mc:Choice>
            <mc:Fallback xmlns="">
              <p:sp>
                <p:nvSpPr>
                  <p:cNvPr id="7" name="TextBox 6">
                    <a:extLst>
                      <a:ext uri="{FF2B5EF4-FFF2-40B4-BE49-F238E27FC236}">
                        <a16:creationId xmlns:a16="http://schemas.microsoft.com/office/drawing/2014/main" id="{2DE4FF90-C2F6-0B61-FFCF-6810402F455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28850" y="2509838"/>
                    <a:ext cx="104775" cy="169277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10000" r="-5000"/>
                    </a:stretch>
                  </a:blipFill>
                  <a:ln>
                    <a:solidFill>
                      <a:srgbClr val="FFFFFF"/>
                    </a:solidFill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" name="TextBox 4">
                    <a:extLst>
                      <a:ext uri="{FF2B5EF4-FFF2-40B4-BE49-F238E27FC236}">
                        <a16:creationId xmlns:a16="http://schemas.microsoft.com/office/drawing/2014/main" id="{050AD161-55BE-06E5-6E47-46388A3985C0}"/>
                      </a:ext>
                    </a:extLst>
                  </p:cNvPr>
                  <p:cNvSpPr txBox="1"/>
                  <p:nvPr/>
                </p:nvSpPr>
                <p:spPr>
                  <a:xfrm>
                    <a:off x="3328990" y="2509842"/>
                    <a:ext cx="104775" cy="169277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solidFill>
                      <a:srgbClr val="FFFFFF"/>
                    </a:solidFill>
                  </a:ln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11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oMath>
                      </m:oMathPara>
                    </a14:m>
                    <a:endParaRPr lang="ko-KR" altLang="en-US" sz="1100"/>
                  </a:p>
                </p:txBody>
              </p:sp>
            </mc:Choice>
            <mc:Fallback xmlns="">
              <p:sp>
                <p:nvSpPr>
                  <p:cNvPr id="8" name="TextBox 7">
                    <a:extLst>
                      <a:ext uri="{FF2B5EF4-FFF2-40B4-BE49-F238E27FC236}">
                        <a16:creationId xmlns:a16="http://schemas.microsoft.com/office/drawing/2014/main" id="{40E8B4CB-D910-55EA-EB6F-3C736E10378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328990" y="2509842"/>
                    <a:ext cx="104775" cy="169277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10526" r="-10526"/>
                    </a:stretch>
                  </a:blipFill>
                  <a:ln>
                    <a:solidFill>
                      <a:srgbClr val="FFFFFF"/>
                    </a:solidFill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TextBox 5">
                    <a:extLst>
                      <a:ext uri="{FF2B5EF4-FFF2-40B4-BE49-F238E27FC236}">
                        <a16:creationId xmlns:a16="http://schemas.microsoft.com/office/drawing/2014/main" id="{72185005-BF7A-AF17-7D9C-AFD90E2E9EF9}"/>
                      </a:ext>
                    </a:extLst>
                  </p:cNvPr>
                  <p:cNvSpPr txBox="1"/>
                  <p:nvPr/>
                </p:nvSpPr>
                <p:spPr>
                  <a:xfrm>
                    <a:off x="3328990" y="2706004"/>
                    <a:ext cx="104775" cy="169277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solidFill>
                      <a:srgbClr val="FFFFFF"/>
                    </a:solidFill>
                  </a:ln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11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oMath>
                      </m:oMathPara>
                    </a14:m>
                    <a:endParaRPr lang="ko-KR" altLang="en-US" sz="1100"/>
                  </a:p>
                </p:txBody>
              </p:sp>
            </mc:Choice>
            <mc:Fallback xmlns=""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213C92E7-C7DF-981B-950A-42B76D47A36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328990" y="2706004"/>
                    <a:ext cx="104775" cy="169277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10526" r="-10526"/>
                    </a:stretch>
                  </a:blipFill>
                  <a:ln>
                    <a:solidFill>
                      <a:srgbClr val="FFFFFF"/>
                    </a:solidFill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3105B3E1-F272-926C-5F32-9A7ABDB7026E}"/>
                </a:ext>
              </a:extLst>
            </p:cNvPr>
            <p:cNvSpPr/>
            <p:nvPr/>
          </p:nvSpPr>
          <p:spPr>
            <a:xfrm>
              <a:off x="2081719" y="2993282"/>
              <a:ext cx="1718553" cy="230505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C4813FD3-F118-C5B9-816C-CEEE7CBA05CA}"/>
              </a:ext>
            </a:extLst>
          </p:cNvPr>
          <p:cNvGrpSpPr/>
          <p:nvPr/>
        </p:nvGrpSpPr>
        <p:grpSpPr>
          <a:xfrm>
            <a:off x="6387831" y="2993282"/>
            <a:ext cx="5238750" cy="2305050"/>
            <a:chOff x="6245159" y="2993282"/>
            <a:chExt cx="5238750" cy="2305050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DE8C9284-C0A7-FD52-DE3E-5CDB702E130D}"/>
                </a:ext>
              </a:extLst>
            </p:cNvPr>
            <p:cNvGrpSpPr/>
            <p:nvPr/>
          </p:nvGrpSpPr>
          <p:grpSpPr>
            <a:xfrm>
              <a:off x="6245159" y="2993282"/>
              <a:ext cx="5238750" cy="2305050"/>
              <a:chOff x="525902" y="1011879"/>
              <a:chExt cx="5238750" cy="2305050"/>
            </a:xfrm>
          </p:grpSpPr>
          <p:pic>
            <p:nvPicPr>
              <p:cNvPr id="12" name="Picture 2" descr="원통 좌표계와 구면 좌표계">
                <a:extLst>
                  <a:ext uri="{FF2B5EF4-FFF2-40B4-BE49-F238E27FC236}">
                    <a16:creationId xmlns:a16="http://schemas.microsoft.com/office/drawing/2014/main" id="{B8100F12-8AE4-F78E-2F0E-9E010E99485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5902" y="1011879"/>
                <a:ext cx="5238750" cy="23050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BC39E0AE-4C66-14AC-E983-047418B9A177}"/>
                      </a:ext>
                    </a:extLst>
                  </p:cNvPr>
                  <p:cNvSpPr txBox="1"/>
                  <p:nvPr/>
                </p:nvSpPr>
                <p:spPr>
                  <a:xfrm>
                    <a:off x="2228850" y="2509838"/>
                    <a:ext cx="104775" cy="169277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solidFill>
                      <a:srgbClr val="FFFFFF"/>
                    </a:solidFill>
                  </a:ln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11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oMath>
                      </m:oMathPara>
                    </a14:m>
                    <a:endParaRPr lang="ko-KR" altLang="en-US" sz="1100"/>
                  </a:p>
                </p:txBody>
              </p:sp>
            </mc:Choice>
            <mc:Fallback xmlns="">
              <p:sp>
                <p:nvSpPr>
                  <p:cNvPr id="7" name="TextBox 6">
                    <a:extLst>
                      <a:ext uri="{FF2B5EF4-FFF2-40B4-BE49-F238E27FC236}">
                        <a16:creationId xmlns:a16="http://schemas.microsoft.com/office/drawing/2014/main" id="{2DE4FF90-C2F6-0B61-FFCF-6810402F455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28850" y="2509838"/>
                    <a:ext cx="104775" cy="169277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10000" r="-5000"/>
                    </a:stretch>
                  </a:blipFill>
                  <a:ln>
                    <a:solidFill>
                      <a:srgbClr val="FFFFFF"/>
                    </a:solidFill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F96D6AE8-ED6E-A352-37E9-1E419186877D}"/>
                      </a:ext>
                    </a:extLst>
                  </p:cNvPr>
                  <p:cNvSpPr txBox="1"/>
                  <p:nvPr/>
                </p:nvSpPr>
                <p:spPr>
                  <a:xfrm>
                    <a:off x="3328990" y="2509842"/>
                    <a:ext cx="104775" cy="169277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solidFill>
                      <a:srgbClr val="FFFFFF"/>
                    </a:solidFill>
                  </a:ln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11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oMath>
                      </m:oMathPara>
                    </a14:m>
                    <a:endParaRPr lang="ko-KR" altLang="en-US" sz="1100"/>
                  </a:p>
                </p:txBody>
              </p:sp>
            </mc:Choice>
            <mc:Fallback xmlns="">
              <p:sp>
                <p:nvSpPr>
                  <p:cNvPr id="8" name="TextBox 7">
                    <a:extLst>
                      <a:ext uri="{FF2B5EF4-FFF2-40B4-BE49-F238E27FC236}">
                        <a16:creationId xmlns:a16="http://schemas.microsoft.com/office/drawing/2014/main" id="{40E8B4CB-D910-55EA-EB6F-3C736E10378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328990" y="2509842"/>
                    <a:ext cx="104775" cy="169277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10526" r="-10526"/>
                    </a:stretch>
                  </a:blipFill>
                  <a:ln>
                    <a:solidFill>
                      <a:srgbClr val="FFFFFF"/>
                    </a:solidFill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942F232B-9118-EEF0-6373-F1868AB26913}"/>
                      </a:ext>
                    </a:extLst>
                  </p:cNvPr>
                  <p:cNvSpPr txBox="1"/>
                  <p:nvPr/>
                </p:nvSpPr>
                <p:spPr>
                  <a:xfrm>
                    <a:off x="3328990" y="2706004"/>
                    <a:ext cx="104775" cy="169277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solidFill>
                      <a:srgbClr val="FFFFFF"/>
                    </a:solidFill>
                  </a:ln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11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oMath>
                      </m:oMathPara>
                    </a14:m>
                    <a:endParaRPr lang="ko-KR" altLang="en-US" sz="1100"/>
                  </a:p>
                </p:txBody>
              </p:sp>
            </mc:Choice>
            <mc:Fallback xmlns=""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213C92E7-C7DF-981B-950A-42B76D47A36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328990" y="2706004"/>
                    <a:ext cx="104775" cy="169277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10526" r="-10526"/>
                    </a:stretch>
                  </a:blipFill>
                  <a:ln>
                    <a:solidFill>
                      <a:srgbClr val="FFFFFF"/>
                    </a:solidFill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38FFD711-31A3-0351-F28C-18FD13DC1152}"/>
                </a:ext>
              </a:extLst>
            </p:cNvPr>
            <p:cNvSpPr/>
            <p:nvPr/>
          </p:nvSpPr>
          <p:spPr>
            <a:xfrm>
              <a:off x="9559047" y="2993282"/>
              <a:ext cx="1924862" cy="230505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802662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2BE73A95-5E37-3A32-BD80-2DED25D05B88}"/>
              </a:ext>
            </a:extLst>
          </p:cNvPr>
          <p:cNvGrpSpPr/>
          <p:nvPr/>
        </p:nvGrpSpPr>
        <p:grpSpPr>
          <a:xfrm>
            <a:off x="640848" y="-525924"/>
            <a:ext cx="6772005" cy="3661961"/>
            <a:chOff x="525902" y="1011879"/>
            <a:chExt cx="5238750" cy="2305050"/>
          </a:xfrm>
        </p:grpSpPr>
        <p:pic>
          <p:nvPicPr>
            <p:cNvPr id="10" name="Picture 2" descr="원통 좌표계와 구면 좌표계">
              <a:extLst>
                <a:ext uri="{FF2B5EF4-FFF2-40B4-BE49-F238E27FC236}">
                  <a16:creationId xmlns:a16="http://schemas.microsoft.com/office/drawing/2014/main" id="{8E6965E7-FCDC-4804-3523-C3CF79BE474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5902" y="1011879"/>
              <a:ext cx="5238750" cy="2305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E10056B5-D021-7E28-50E8-27836E96C1E6}"/>
                    </a:ext>
                  </a:extLst>
                </p:cNvPr>
                <p:cNvSpPr txBox="1"/>
                <p:nvPr/>
              </p:nvSpPr>
              <p:spPr>
                <a:xfrm>
                  <a:off x="2228850" y="2509838"/>
                  <a:ext cx="104775" cy="169277"/>
                </a:xfrm>
                <a:prstGeom prst="rect">
                  <a:avLst/>
                </a:prstGeom>
                <a:solidFill>
                  <a:srgbClr val="FFFFFF"/>
                </a:solidFill>
                <a:ln>
                  <a:solidFill>
                    <a:srgbClr val="FFFFFF"/>
                  </a:solidFill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1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oMath>
                    </m:oMathPara>
                  </a14:m>
                  <a:endParaRPr lang="ko-KR" altLang="en-US" sz="110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2DE4FF90-C2F6-0B61-FFCF-6810402F455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28850" y="2509838"/>
                  <a:ext cx="104775" cy="169277"/>
                </a:xfrm>
                <a:prstGeom prst="rect">
                  <a:avLst/>
                </a:prstGeom>
                <a:blipFill>
                  <a:blip r:embed="rId7"/>
                  <a:stretch>
                    <a:fillRect l="-10000" r="-5000"/>
                  </a:stretch>
                </a:blipFill>
                <a:ln>
                  <a:solidFill>
                    <a:srgbClr val="FFFFFF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116DE35B-42B9-2AD0-2AA2-2CDFDFA2B794}"/>
                    </a:ext>
                  </a:extLst>
                </p:cNvPr>
                <p:cNvSpPr txBox="1"/>
                <p:nvPr/>
              </p:nvSpPr>
              <p:spPr>
                <a:xfrm>
                  <a:off x="3328990" y="2509842"/>
                  <a:ext cx="104775" cy="169277"/>
                </a:xfrm>
                <a:prstGeom prst="rect">
                  <a:avLst/>
                </a:prstGeom>
                <a:solidFill>
                  <a:srgbClr val="FFFFFF"/>
                </a:solidFill>
                <a:ln>
                  <a:solidFill>
                    <a:srgbClr val="FFFFFF"/>
                  </a:solidFill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1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oMath>
                    </m:oMathPara>
                  </a14:m>
                  <a:endParaRPr lang="ko-KR" altLang="en-US" sz="110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40E8B4CB-D910-55EA-EB6F-3C736E10378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28990" y="2509842"/>
                  <a:ext cx="104775" cy="169277"/>
                </a:xfrm>
                <a:prstGeom prst="rect">
                  <a:avLst/>
                </a:prstGeom>
                <a:blipFill>
                  <a:blip r:embed="rId8"/>
                  <a:stretch>
                    <a:fillRect l="-10526" r="-10526"/>
                  </a:stretch>
                </a:blipFill>
                <a:ln>
                  <a:solidFill>
                    <a:srgbClr val="FFFFFF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A811927A-4444-DE17-9FCF-78675CF0409C}"/>
                    </a:ext>
                  </a:extLst>
                </p:cNvPr>
                <p:cNvSpPr txBox="1"/>
                <p:nvPr/>
              </p:nvSpPr>
              <p:spPr>
                <a:xfrm>
                  <a:off x="3328990" y="2706004"/>
                  <a:ext cx="104775" cy="169277"/>
                </a:xfrm>
                <a:prstGeom prst="rect">
                  <a:avLst/>
                </a:prstGeom>
                <a:solidFill>
                  <a:srgbClr val="FFFFFF"/>
                </a:solidFill>
                <a:ln>
                  <a:solidFill>
                    <a:srgbClr val="FFFFFF"/>
                  </a:solidFill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1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oMath>
                    </m:oMathPara>
                  </a14:m>
                  <a:endParaRPr lang="ko-KR" altLang="en-US" sz="110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213C92E7-C7DF-981B-950A-42B76D47A36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28990" y="2706004"/>
                  <a:ext cx="104775" cy="169277"/>
                </a:xfrm>
                <a:prstGeom prst="rect">
                  <a:avLst/>
                </a:prstGeom>
                <a:blipFill>
                  <a:blip r:embed="rId8"/>
                  <a:stretch>
                    <a:fillRect l="-10526" r="-10526"/>
                  </a:stretch>
                </a:blipFill>
                <a:ln>
                  <a:solidFill>
                    <a:srgbClr val="FFFFFF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D460B8B0-3656-5873-7D9A-78F49990AC10}"/>
              </a:ext>
            </a:extLst>
          </p:cNvPr>
          <p:cNvGrpSpPr/>
          <p:nvPr/>
        </p:nvGrpSpPr>
        <p:grpSpPr>
          <a:xfrm>
            <a:off x="640848" y="3721964"/>
            <a:ext cx="6729351" cy="3046258"/>
            <a:chOff x="640848" y="3721964"/>
            <a:chExt cx="6729351" cy="3046258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C95A9D5F-25E9-2BF8-7508-74B9F129A150}"/>
                </a:ext>
              </a:extLst>
            </p:cNvPr>
            <p:cNvGrpSpPr/>
            <p:nvPr/>
          </p:nvGrpSpPr>
          <p:grpSpPr>
            <a:xfrm>
              <a:off x="4719768" y="3721964"/>
              <a:ext cx="2650431" cy="3046258"/>
              <a:chOff x="4133146" y="2972040"/>
              <a:chExt cx="2650431" cy="3046258"/>
            </a:xfrm>
          </p:grpSpPr>
          <p:cxnSp>
            <p:nvCxnSpPr>
              <p:cNvPr id="15" name="직선 연결선 14">
                <a:extLst>
                  <a:ext uri="{FF2B5EF4-FFF2-40B4-BE49-F238E27FC236}">
                    <a16:creationId xmlns:a16="http://schemas.microsoft.com/office/drawing/2014/main" id="{C7F9EB11-A238-11CF-693B-E40A5799CD7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8087" y="4120933"/>
                <a:ext cx="42650" cy="24170"/>
              </a:xfrm>
              <a:prstGeom prst="line">
                <a:avLst/>
              </a:prstGeom>
              <a:ln>
                <a:solidFill>
                  <a:srgbClr val="FFC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C3226348-A8C7-6AEE-DBF9-888D120309E8}"/>
                  </a:ext>
                </a:extLst>
              </p:cNvPr>
              <p:cNvGrpSpPr/>
              <p:nvPr/>
            </p:nvGrpSpPr>
            <p:grpSpPr>
              <a:xfrm>
                <a:off x="4133146" y="2972040"/>
                <a:ext cx="2650431" cy="3046258"/>
                <a:chOff x="4133146" y="2972040"/>
                <a:chExt cx="2650431" cy="3046258"/>
              </a:xfrm>
            </p:grpSpPr>
            <p:cxnSp>
              <p:nvCxnSpPr>
                <p:cNvPr id="18" name="직선 연결선 17">
                  <a:extLst>
                    <a:ext uri="{FF2B5EF4-FFF2-40B4-BE49-F238E27FC236}">
                      <a16:creationId xmlns:a16="http://schemas.microsoft.com/office/drawing/2014/main" id="{06C44BDA-1171-1478-6EDA-B4F79BFC16AA}"/>
                    </a:ext>
                  </a:extLst>
                </p:cNvPr>
                <p:cNvCxnSpPr>
                  <a:cxnSpLocks/>
                  <a:endCxn id="21" idx="1"/>
                </p:cNvCxnSpPr>
                <p:nvPr/>
              </p:nvCxnSpPr>
              <p:spPr>
                <a:xfrm>
                  <a:off x="5178088" y="4035845"/>
                  <a:ext cx="354294" cy="188602"/>
                </a:xfrm>
                <a:prstGeom prst="line">
                  <a:avLst/>
                </a:prstGeom>
                <a:ln>
                  <a:solidFill>
                    <a:srgbClr val="FFC000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" name="부분 원형 18">
                  <a:extLst>
                    <a:ext uri="{FF2B5EF4-FFF2-40B4-BE49-F238E27FC236}">
                      <a16:creationId xmlns:a16="http://schemas.microsoft.com/office/drawing/2014/main" id="{216847E9-66E0-EB92-FAE3-3D86524FB26B}"/>
                    </a:ext>
                  </a:extLst>
                </p:cNvPr>
                <p:cNvSpPr/>
                <p:nvPr/>
              </p:nvSpPr>
              <p:spPr>
                <a:xfrm rot="10800000">
                  <a:off x="4578534" y="4387091"/>
                  <a:ext cx="1183875" cy="1153621"/>
                </a:xfrm>
                <a:prstGeom prst="pie">
                  <a:avLst>
                    <a:gd name="adj1" fmla="val 5488205"/>
                    <a:gd name="adj2" fmla="val 7060622"/>
                  </a:avLst>
                </a:prstGeom>
                <a:solidFill>
                  <a:schemeClr val="accent5">
                    <a:lumMod val="40000"/>
                    <a:lumOff val="60000"/>
                    <a:alpha val="29804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20" name="그룹 19">
                  <a:extLst>
                    <a:ext uri="{FF2B5EF4-FFF2-40B4-BE49-F238E27FC236}">
                      <a16:creationId xmlns:a16="http://schemas.microsoft.com/office/drawing/2014/main" id="{53DACCFB-ACA5-6320-26E6-652DB1DC5951}"/>
                    </a:ext>
                  </a:extLst>
                </p:cNvPr>
                <p:cNvGrpSpPr/>
                <p:nvPr/>
              </p:nvGrpSpPr>
              <p:grpSpPr>
                <a:xfrm>
                  <a:off x="4133146" y="3487995"/>
                  <a:ext cx="2650431" cy="2530303"/>
                  <a:chOff x="7204112" y="1997413"/>
                  <a:chExt cx="2650431" cy="2530303"/>
                </a:xfrm>
              </p:grpSpPr>
              <p:cxnSp>
                <p:nvCxnSpPr>
                  <p:cNvPr id="34" name="직선 화살표 연결선 33">
                    <a:extLst>
                      <a:ext uri="{FF2B5EF4-FFF2-40B4-BE49-F238E27FC236}">
                        <a16:creationId xmlns:a16="http://schemas.microsoft.com/office/drawing/2014/main" id="{68EF2F4D-0B04-2F74-5815-BF409DFF896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295744" y="3445212"/>
                    <a:ext cx="2431916" cy="0"/>
                  </a:xfrm>
                  <a:prstGeom prst="straightConnector1">
                    <a:avLst/>
                  </a:prstGeom>
                  <a:ln w="38100">
                    <a:solidFill>
                      <a:srgbClr val="00B05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" name="직선 화살표 연결선 34">
                    <a:extLst>
                      <a:ext uri="{FF2B5EF4-FFF2-40B4-BE49-F238E27FC236}">
                        <a16:creationId xmlns:a16="http://schemas.microsoft.com/office/drawing/2014/main" id="{59FC3D8D-926B-A322-8D8F-5FDE347D30B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7295745" y="2892328"/>
                    <a:ext cx="1504544" cy="1509049"/>
                  </a:xfrm>
                  <a:prstGeom prst="straightConnector1">
                    <a:avLst/>
                  </a:prstGeom>
                  <a:ln w="3810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BFC2051E-399B-5026-4ACA-C751F7600BEA}"/>
                      </a:ext>
                    </a:extLst>
                  </p:cNvPr>
                  <p:cNvSpPr txBox="1"/>
                  <p:nvPr/>
                </p:nvSpPr>
                <p:spPr>
                  <a:xfrm>
                    <a:off x="8269501" y="2085332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Z</a:t>
                    </a:r>
                    <a:endParaRPr lang="ko-KR" altLang="en-US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E11A2022-80B0-64F6-B182-87D4A219269E}"/>
                      </a:ext>
                    </a:extLst>
                  </p:cNvPr>
                  <p:cNvSpPr txBox="1"/>
                  <p:nvPr/>
                </p:nvSpPr>
                <p:spPr>
                  <a:xfrm>
                    <a:off x="7204112" y="3975210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X</a:t>
                    </a:r>
                    <a:endParaRPr lang="ko-KR" altLang="en-US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9C13449C-3357-6AC2-EA2E-E225912EDD29}"/>
                      </a:ext>
                    </a:extLst>
                  </p:cNvPr>
                  <p:cNvSpPr txBox="1"/>
                  <p:nvPr/>
                </p:nvSpPr>
                <p:spPr>
                  <a:xfrm>
                    <a:off x="9393678" y="3174094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Y</a:t>
                    </a:r>
                    <a:endParaRPr lang="ko-KR" altLang="en-US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063B89C7-66CD-5EA1-E2C7-8E262D451C8A}"/>
                      </a:ext>
                    </a:extLst>
                  </p:cNvPr>
                  <p:cNvSpPr txBox="1"/>
                  <p:nvPr/>
                </p:nvSpPr>
                <p:spPr>
                  <a:xfrm>
                    <a:off x="7321684" y="4250717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Roll</a:t>
                    </a:r>
                    <a:endParaRPr lang="ko-KR" altLang="en-US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BBE26D5C-DA13-4701-F1BB-695DA4E00BF6}"/>
                      </a:ext>
                    </a:extLst>
                  </p:cNvPr>
                  <p:cNvSpPr txBox="1"/>
                  <p:nvPr/>
                </p:nvSpPr>
                <p:spPr>
                  <a:xfrm>
                    <a:off x="9208851" y="3476170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Pitch</a:t>
                    </a:r>
                    <a:endParaRPr lang="ko-KR" altLang="en-US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27AA4F5D-89FE-BF8A-EB1D-45590A1857EB}"/>
                      </a:ext>
                    </a:extLst>
                  </p:cNvPr>
                  <p:cNvSpPr txBox="1"/>
                  <p:nvPr/>
                </p:nvSpPr>
                <p:spPr>
                  <a:xfrm>
                    <a:off x="7681183" y="2085332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Yaw</a:t>
                    </a:r>
                    <a:endParaRPr lang="ko-KR" altLang="en-US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cxnSp>
                <p:nvCxnSpPr>
                  <p:cNvPr id="42" name="직선 화살표 연결선 41">
                    <a:extLst>
                      <a:ext uri="{FF2B5EF4-FFF2-40B4-BE49-F238E27FC236}">
                        <a16:creationId xmlns:a16="http://schemas.microsoft.com/office/drawing/2014/main" id="{61FAA5D4-F3AF-BFEB-46C4-064FBB74DE1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8249055" y="1997413"/>
                    <a:ext cx="0" cy="2403964"/>
                  </a:xfrm>
                  <a:prstGeom prst="straightConnector1">
                    <a:avLst/>
                  </a:prstGeom>
                  <a:ln w="38100">
                    <a:solidFill>
                      <a:srgbClr val="0000FF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7980CE50-5C3B-7FC3-731C-A4951C705427}"/>
                    </a:ext>
                  </a:extLst>
                </p:cNvPr>
                <p:cNvSpPr/>
                <p:nvPr/>
              </p:nvSpPr>
              <p:spPr>
                <a:xfrm>
                  <a:off x="5519891" y="4211956"/>
                  <a:ext cx="85297" cy="85297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2" name="부분 원형 21">
                  <a:extLst>
                    <a:ext uri="{FF2B5EF4-FFF2-40B4-BE49-F238E27FC236}">
                      <a16:creationId xmlns:a16="http://schemas.microsoft.com/office/drawing/2014/main" id="{FB87238D-DEF0-3107-6F0F-61883AA8F59D}"/>
                    </a:ext>
                  </a:extLst>
                </p:cNvPr>
                <p:cNvSpPr/>
                <p:nvPr/>
              </p:nvSpPr>
              <p:spPr>
                <a:xfrm>
                  <a:off x="4730245" y="4495377"/>
                  <a:ext cx="895686" cy="895686"/>
                </a:xfrm>
                <a:prstGeom prst="pie">
                  <a:avLst>
                    <a:gd name="adj1" fmla="val 1746932"/>
                    <a:gd name="adj2" fmla="val 8023040"/>
                  </a:avLst>
                </a:prstGeom>
                <a:solidFill>
                  <a:srgbClr val="FFC000">
                    <a:alpha val="3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3" name="TextBox 22">
                      <a:extLst>
                        <a:ext uri="{FF2B5EF4-FFF2-40B4-BE49-F238E27FC236}">
                          <a16:creationId xmlns:a16="http://schemas.microsoft.com/office/drawing/2014/main" id="{17DC275F-F300-8375-65AB-E31CA149BF2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189684" y="5211262"/>
                      <a:ext cx="245260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r>
                              <m:rPr>
                                <m:sty m:val="p"/>
                              </m:rPr>
                              <a:rPr lang="en-US" altLang="ko-KR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ϕ</m:t>
                            </m:r>
                          </m:oMath>
                        </m:oMathPara>
                      </a14:m>
                      <a:endParaRPr lang="en-US" altLang="ko-KR" b="0">
                        <a:solidFill>
                          <a:srgbClr val="FFC00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70" name="TextBox 69">
                      <a:extLst>
                        <a:ext uri="{FF2B5EF4-FFF2-40B4-BE49-F238E27FC236}">
                          <a16:creationId xmlns:a16="http://schemas.microsoft.com/office/drawing/2014/main" id="{066C63F2-21B3-A228-33EE-55EFF42E0854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189684" y="5211262"/>
                      <a:ext cx="245260" cy="276999"/>
                    </a:xfrm>
                    <a:prstGeom prst="rect">
                      <a:avLst/>
                    </a:prstGeom>
                    <a:blipFill>
                      <a:blip r:embed="rId14"/>
                      <a:stretch>
                        <a:fillRect l="-24390" r="-26829" b="-3777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4" name="TextBox 23">
                      <a:extLst>
                        <a:ext uri="{FF2B5EF4-FFF2-40B4-BE49-F238E27FC236}">
                          <a16:creationId xmlns:a16="http://schemas.microsoft.com/office/drawing/2014/main" id="{00F0A601-5341-D4DC-09DA-E8A2F516AF4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163455" y="4338583"/>
                      <a:ext cx="247184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oMath>
                        </m:oMathPara>
                      </a14:m>
                      <a:endParaRPr lang="en-US" altLang="ko-KR" b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24" name="TextBox 23">
                      <a:extLst>
                        <a:ext uri="{FF2B5EF4-FFF2-40B4-BE49-F238E27FC236}">
                          <a16:creationId xmlns:a16="http://schemas.microsoft.com/office/drawing/2014/main" id="{00F0A601-5341-D4DC-09DA-E8A2F516AF45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163455" y="4338583"/>
                      <a:ext cx="247184" cy="276999"/>
                    </a:xfrm>
                    <a:prstGeom prst="rect">
                      <a:avLst/>
                    </a:prstGeom>
                    <a:blipFill>
                      <a:blip r:embed="rId15"/>
                      <a:stretch>
                        <a:fillRect l="-7317" b="-15556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5" name="TextBox 24">
                      <a:extLst>
                        <a:ext uri="{FF2B5EF4-FFF2-40B4-BE49-F238E27FC236}">
                          <a16:creationId xmlns:a16="http://schemas.microsoft.com/office/drawing/2014/main" id="{1451EFA3-84F6-FEAF-7262-1155473D4CC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544918" y="3881754"/>
                      <a:ext cx="1008225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𝜙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oMath>
                        </m:oMathPara>
                      </a14:m>
                      <a:endParaRPr lang="ko-KR" altLang="en-US"/>
                    </a:p>
                  </p:txBody>
                </p:sp>
              </mc:Choice>
              <mc:Fallback xmlns="">
                <p:sp>
                  <p:nvSpPr>
                    <p:cNvPr id="72" name="TextBox 71">
                      <a:extLst>
                        <a:ext uri="{FF2B5EF4-FFF2-40B4-BE49-F238E27FC236}">
                          <a16:creationId xmlns:a16="http://schemas.microsoft.com/office/drawing/2014/main" id="{4CB744DD-1B3C-1405-4CC9-E94F0E745F68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544918" y="3881754"/>
                      <a:ext cx="1008225" cy="276999"/>
                    </a:xfrm>
                    <a:prstGeom prst="rect">
                      <a:avLst/>
                    </a:prstGeom>
                    <a:blipFill>
                      <a:blip r:embed="rId16"/>
                      <a:stretch>
                        <a:fillRect l="-4242" r="-6667" b="-40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26" name="직선 연결선 25">
                  <a:extLst>
                    <a:ext uri="{FF2B5EF4-FFF2-40B4-BE49-F238E27FC236}">
                      <a16:creationId xmlns:a16="http://schemas.microsoft.com/office/drawing/2014/main" id="{7CDED411-141E-2571-3422-1DFDF1CAEE1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178088" y="4955351"/>
                  <a:ext cx="363916" cy="193724"/>
                </a:xfrm>
                <a:prstGeom prst="line">
                  <a:avLst/>
                </a:prstGeom>
                <a:ln>
                  <a:solidFill>
                    <a:srgbClr val="FFC000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8DFCBBFB-65A7-5016-0570-850FF1C1AED5}"/>
                    </a:ext>
                  </a:extLst>
                </p:cNvPr>
                <p:cNvSpPr/>
                <p:nvPr/>
              </p:nvSpPr>
              <p:spPr>
                <a:xfrm>
                  <a:off x="5135440" y="4893145"/>
                  <a:ext cx="85297" cy="85297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DB53FDB4-E6FA-C8D4-0C99-7D0D829F77CA}"/>
                    </a:ext>
                  </a:extLst>
                </p:cNvPr>
                <p:cNvSpPr txBox="1"/>
                <p:nvPr/>
              </p:nvSpPr>
              <p:spPr>
                <a:xfrm>
                  <a:off x="4766436" y="2972040"/>
                  <a:ext cx="126188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구면 좌표계</a:t>
                  </a:r>
                </a:p>
              </p:txBody>
            </p:sp>
            <p:cxnSp>
              <p:nvCxnSpPr>
                <p:cNvPr id="29" name="직선 연결선 28">
                  <a:extLst>
                    <a:ext uri="{FF2B5EF4-FFF2-40B4-BE49-F238E27FC236}">
                      <a16:creationId xmlns:a16="http://schemas.microsoft.com/office/drawing/2014/main" id="{55D84DF0-C158-6C6F-27D2-98A8D623E2A8}"/>
                    </a:ext>
                  </a:extLst>
                </p:cNvPr>
                <p:cNvCxnSpPr>
                  <a:cxnSpLocks/>
                  <a:endCxn id="21" idx="3"/>
                </p:cNvCxnSpPr>
                <p:nvPr/>
              </p:nvCxnSpPr>
              <p:spPr>
                <a:xfrm flipV="1">
                  <a:off x="5178088" y="4284762"/>
                  <a:ext cx="354294" cy="68199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0" name="TextBox 29">
                      <a:extLst>
                        <a:ext uri="{FF2B5EF4-FFF2-40B4-BE49-F238E27FC236}">
                          <a16:creationId xmlns:a16="http://schemas.microsoft.com/office/drawing/2014/main" id="{E0627EA6-9F01-77EE-6C45-078C3E72A3D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233849" y="4158063"/>
                      <a:ext cx="218330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r>
                              <a:rPr lang="en-US" altLang="ko-KR" b="0" i="1" smtClean="0">
                                <a:solidFill>
                                  <a:srgbClr val="CC00CC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oMath>
                        </m:oMathPara>
                      </a14:m>
                      <a:endParaRPr lang="en-US" altLang="ko-KR" b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59" name="TextBox 58">
                      <a:extLst>
                        <a:ext uri="{FF2B5EF4-FFF2-40B4-BE49-F238E27FC236}">
                          <a16:creationId xmlns:a16="http://schemas.microsoft.com/office/drawing/2014/main" id="{0AF823E6-5CB3-0258-1D25-A6DB70EFA40A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233849" y="4158063"/>
                      <a:ext cx="218330" cy="276999"/>
                    </a:xfrm>
                    <a:prstGeom prst="rect">
                      <a:avLst/>
                    </a:prstGeom>
                    <a:blipFill>
                      <a:blip r:embed="rId17"/>
                      <a:stretch>
                        <a:fillRect l="-20000" r="-17143" b="-1087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31" name="직선 연결선 30">
                  <a:extLst>
                    <a:ext uri="{FF2B5EF4-FFF2-40B4-BE49-F238E27FC236}">
                      <a16:creationId xmlns:a16="http://schemas.microsoft.com/office/drawing/2014/main" id="{EAB28D03-664D-8DC0-9C6E-131331FBD99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62539" y="4304371"/>
                  <a:ext cx="0" cy="84670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2" name="TextBox 31">
                      <a:extLst>
                        <a:ext uri="{FF2B5EF4-FFF2-40B4-BE49-F238E27FC236}">
                          <a16:creationId xmlns:a16="http://schemas.microsoft.com/office/drawing/2014/main" id="{E7AA4C7A-A5FF-6647-BE43-CFB57311419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610701" y="5147777"/>
                      <a:ext cx="593817" cy="195695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ad>
                              <m:radPr>
                                <m:degHide m:val="on"/>
                                <m:ctrlPr>
                                  <a:rPr lang="en-US" altLang="ko-KR" sz="1050" b="0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sSup>
                                  <m:sSupPr>
                                    <m:ctrlPr>
                                      <a:rPr lang="en-US" altLang="ko-KR" sz="1050" b="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R" sz="1050" b="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altLang="ko-KR" sz="1050" b="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altLang="ko-KR" sz="1050" b="0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en-US" altLang="ko-KR" sz="1050" b="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R" sz="1050" b="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US" altLang="ko-KR" sz="1050" b="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rad>
                          </m:oMath>
                        </m:oMathPara>
                      </a14:m>
                      <a:endParaRPr lang="ko-KR" altLang="en-US" sz="1050">
                        <a:solidFill>
                          <a:srgbClr val="FFC00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01" name="TextBox 100">
                      <a:extLst>
                        <a:ext uri="{FF2B5EF4-FFF2-40B4-BE49-F238E27FC236}">
                          <a16:creationId xmlns:a16="http://schemas.microsoft.com/office/drawing/2014/main" id="{24A146A5-46B1-6500-7BAE-DC682FA41F2B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610701" y="5147777"/>
                      <a:ext cx="593817" cy="195695"/>
                    </a:xfrm>
                    <a:prstGeom prst="rect">
                      <a:avLst/>
                    </a:prstGeom>
                    <a:blipFill>
                      <a:blip r:embed="rId18"/>
                      <a:stretch>
                        <a:fillRect b="-1818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69394835-E892-C985-26B7-7AAAAE753E6B}"/>
                    </a:ext>
                  </a:extLst>
                </p:cNvPr>
                <p:cNvSpPr/>
                <p:nvPr/>
              </p:nvSpPr>
              <p:spPr>
                <a:xfrm>
                  <a:off x="5518996" y="5113959"/>
                  <a:ext cx="85297" cy="85297"/>
                </a:xfrm>
                <a:prstGeom prst="ellipse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090D9EDB-098B-3D17-CB17-1938A7B47B31}"/>
                  </a:ext>
                </a:extLst>
              </p:cNvPr>
              <p:cNvCxnSpPr/>
              <p:nvPr/>
            </p:nvCxnSpPr>
            <p:spPr>
              <a:xfrm flipH="1">
                <a:off x="5228295" y="4089136"/>
                <a:ext cx="35172" cy="57550"/>
              </a:xfrm>
              <a:prstGeom prst="line">
                <a:avLst/>
              </a:prstGeom>
              <a:ln>
                <a:solidFill>
                  <a:srgbClr val="FFC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1900A479-9D07-5DA0-5E98-3AF8F76B9CC3}"/>
                </a:ext>
              </a:extLst>
            </p:cNvPr>
            <p:cNvGrpSpPr/>
            <p:nvPr/>
          </p:nvGrpSpPr>
          <p:grpSpPr>
            <a:xfrm>
              <a:off x="640848" y="4237919"/>
              <a:ext cx="2650431" cy="2530303"/>
              <a:chOff x="4839478" y="3429000"/>
              <a:chExt cx="2650431" cy="2530303"/>
            </a:xfrm>
          </p:grpSpPr>
          <p:grpSp>
            <p:nvGrpSpPr>
              <p:cNvPr id="49" name="그룹 48">
                <a:extLst>
                  <a:ext uri="{FF2B5EF4-FFF2-40B4-BE49-F238E27FC236}">
                    <a16:creationId xmlns:a16="http://schemas.microsoft.com/office/drawing/2014/main" id="{432351CF-08C5-9BA1-A4AE-5A6B2235A2C7}"/>
                  </a:ext>
                </a:extLst>
              </p:cNvPr>
              <p:cNvGrpSpPr/>
              <p:nvPr/>
            </p:nvGrpSpPr>
            <p:grpSpPr>
              <a:xfrm>
                <a:off x="4839478" y="3429000"/>
                <a:ext cx="2650431" cy="2530303"/>
                <a:chOff x="7204112" y="1997413"/>
                <a:chExt cx="2650431" cy="2530303"/>
              </a:xfrm>
            </p:grpSpPr>
            <p:cxnSp>
              <p:nvCxnSpPr>
                <p:cNvPr id="59" name="직선 화살표 연결선 58">
                  <a:extLst>
                    <a:ext uri="{FF2B5EF4-FFF2-40B4-BE49-F238E27FC236}">
                      <a16:creationId xmlns:a16="http://schemas.microsoft.com/office/drawing/2014/main" id="{BE283FFB-6B6A-FB18-976D-BAFFCFA6C53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295744" y="3445212"/>
                  <a:ext cx="2431916" cy="0"/>
                </a:xfrm>
                <a:prstGeom prst="straightConnector1">
                  <a:avLst/>
                </a:prstGeom>
                <a:ln w="38100">
                  <a:solidFill>
                    <a:srgbClr val="00B050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직선 화살표 연결선 59">
                  <a:extLst>
                    <a:ext uri="{FF2B5EF4-FFF2-40B4-BE49-F238E27FC236}">
                      <a16:creationId xmlns:a16="http://schemas.microsoft.com/office/drawing/2014/main" id="{2B60AAE8-D962-296D-B22A-B28E6A46F9B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295745" y="2892328"/>
                  <a:ext cx="1504544" cy="1509049"/>
                </a:xfrm>
                <a:prstGeom prst="straightConnector1">
                  <a:avLst/>
                </a:prstGeom>
                <a:ln w="38100">
                  <a:solidFill>
                    <a:srgbClr val="FF0000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직선 화살표 연결선 60">
                  <a:extLst>
                    <a:ext uri="{FF2B5EF4-FFF2-40B4-BE49-F238E27FC236}">
                      <a16:creationId xmlns:a16="http://schemas.microsoft.com/office/drawing/2014/main" id="{568D663E-170B-152C-60BA-FAD504B8BCC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249055" y="1997413"/>
                  <a:ext cx="0" cy="2403964"/>
                </a:xfrm>
                <a:prstGeom prst="straightConnector1">
                  <a:avLst/>
                </a:prstGeom>
                <a:ln w="38100">
                  <a:solidFill>
                    <a:srgbClr val="0000FF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0E598FC8-25BA-B455-ED2A-DBFA29554DD1}"/>
                    </a:ext>
                  </a:extLst>
                </p:cNvPr>
                <p:cNvSpPr txBox="1"/>
                <p:nvPr/>
              </p:nvSpPr>
              <p:spPr>
                <a:xfrm>
                  <a:off x="8269501" y="2085332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Z</a:t>
                  </a:r>
                  <a:endParaRPr lang="ko-KR" altLang="en-US" sz="1200" b="1">
                    <a:solidFill>
                      <a:srgbClr val="0000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DBBEF016-5FF9-D2CC-412C-5335F9E7BC17}"/>
                    </a:ext>
                  </a:extLst>
                </p:cNvPr>
                <p:cNvSpPr txBox="1"/>
                <p:nvPr/>
              </p:nvSpPr>
              <p:spPr>
                <a:xfrm>
                  <a:off x="7204112" y="3975210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X</a:t>
                  </a:r>
                  <a:endParaRPr lang="ko-KR" altLang="en-US" sz="1200" b="1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444B8017-AF77-063E-569A-0915B0B443D6}"/>
                    </a:ext>
                  </a:extLst>
                </p:cNvPr>
                <p:cNvSpPr txBox="1"/>
                <p:nvPr/>
              </p:nvSpPr>
              <p:spPr>
                <a:xfrm>
                  <a:off x="9393678" y="3174094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Y</a:t>
                  </a:r>
                  <a:endParaRPr lang="ko-KR" altLang="en-US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C04D98FA-CE50-57BD-7181-DD96FB041122}"/>
                    </a:ext>
                  </a:extLst>
                </p:cNvPr>
                <p:cNvSpPr txBox="1"/>
                <p:nvPr/>
              </p:nvSpPr>
              <p:spPr>
                <a:xfrm>
                  <a:off x="7321684" y="4250717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Roll</a:t>
                  </a:r>
                  <a:endParaRPr lang="ko-KR" altLang="en-US" sz="1200" b="1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1B2515F2-EF04-E69B-1039-FA78417F8720}"/>
                    </a:ext>
                  </a:extLst>
                </p:cNvPr>
                <p:cNvSpPr txBox="1"/>
                <p:nvPr/>
              </p:nvSpPr>
              <p:spPr>
                <a:xfrm>
                  <a:off x="9208851" y="3476170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Pitch</a:t>
                  </a:r>
                  <a:endParaRPr lang="ko-KR" altLang="en-US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002996D4-7D90-CBA4-62AF-EC677B8C2A81}"/>
                    </a:ext>
                  </a:extLst>
                </p:cNvPr>
                <p:cNvSpPr txBox="1"/>
                <p:nvPr/>
              </p:nvSpPr>
              <p:spPr>
                <a:xfrm>
                  <a:off x="7681183" y="2085332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Yaw</a:t>
                  </a:r>
                  <a:endParaRPr lang="ko-KR" altLang="en-US" sz="1200" b="1">
                    <a:solidFill>
                      <a:srgbClr val="0000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p:grpSp>
          <p:cxnSp>
            <p:nvCxnSpPr>
              <p:cNvPr id="51" name="직선 연결선 50">
                <a:extLst>
                  <a:ext uri="{FF2B5EF4-FFF2-40B4-BE49-F238E27FC236}">
                    <a16:creationId xmlns:a16="http://schemas.microsoft.com/office/drawing/2014/main" id="{48DE1E4E-C5CA-8291-2CDC-6860445C968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68872" y="4214414"/>
                <a:ext cx="0" cy="887226"/>
              </a:xfrm>
              <a:prstGeom prst="line">
                <a:avLst/>
              </a:prstGeom>
              <a:ln>
                <a:solidFill>
                  <a:srgbClr val="0000FF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A041EFE3-146E-AC83-B23C-B28B29828F06}"/>
                  </a:ext>
                </a:extLst>
              </p:cNvPr>
              <p:cNvSpPr txBox="1"/>
              <p:nvPr/>
            </p:nvSpPr>
            <p:spPr>
              <a:xfrm>
                <a:off x="6251250" y="4598513"/>
                <a:ext cx="27603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>
                    <a:solidFill>
                      <a:srgbClr val="0000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z</a:t>
                </a:r>
                <a:endParaRPr lang="ko-KR" altLang="en-US" sz="1200" b="1">
                  <a:solidFill>
                    <a:srgbClr val="0000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54" name="부분 원형 53">
                <a:extLst>
                  <a:ext uri="{FF2B5EF4-FFF2-40B4-BE49-F238E27FC236}">
                    <a16:creationId xmlns:a16="http://schemas.microsoft.com/office/drawing/2014/main" id="{783D9B41-7D56-5CDE-470A-04D132F016D7}"/>
                  </a:ext>
                </a:extLst>
              </p:cNvPr>
              <p:cNvSpPr/>
              <p:nvPr/>
            </p:nvSpPr>
            <p:spPr>
              <a:xfrm>
                <a:off x="5462225" y="4434706"/>
                <a:ext cx="870422" cy="870422"/>
              </a:xfrm>
              <a:prstGeom prst="pie">
                <a:avLst>
                  <a:gd name="adj1" fmla="val 1741777"/>
                  <a:gd name="adj2" fmla="val 8023040"/>
                </a:avLst>
              </a:prstGeom>
              <a:solidFill>
                <a:srgbClr val="FFC000">
                  <a:alpha val="3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6" name="TextBox 55">
                    <a:extLst>
                      <a:ext uri="{FF2B5EF4-FFF2-40B4-BE49-F238E27FC236}">
                        <a16:creationId xmlns:a16="http://schemas.microsoft.com/office/drawing/2014/main" id="{F5F7383E-48EE-756A-76A8-B9856E6611BD}"/>
                      </a:ext>
                    </a:extLst>
                  </p:cNvPr>
                  <p:cNvSpPr txBox="1"/>
                  <p:nvPr/>
                </p:nvSpPr>
                <p:spPr>
                  <a:xfrm>
                    <a:off x="5902878" y="5268297"/>
                    <a:ext cx="245260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altLang="ko-KR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ϕ</m:t>
                          </m:r>
                        </m:oMath>
                      </m:oMathPara>
                    </a14:m>
                    <a:endParaRPr lang="en-US" altLang="ko-KR" b="0">
                      <a:solidFill>
                        <a:srgbClr val="FFC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6" name="TextBox 55">
                    <a:extLst>
                      <a:ext uri="{FF2B5EF4-FFF2-40B4-BE49-F238E27FC236}">
                        <a16:creationId xmlns:a16="http://schemas.microsoft.com/office/drawing/2014/main" id="{F5F7383E-48EE-756A-76A8-B9856E6611B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902878" y="5268297"/>
                    <a:ext cx="245260" cy="276999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 l="-27500" r="-27500" b="-37778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7" name="TextBox 56">
                    <a:extLst>
                      <a:ext uri="{FF2B5EF4-FFF2-40B4-BE49-F238E27FC236}">
                        <a16:creationId xmlns:a16="http://schemas.microsoft.com/office/drawing/2014/main" id="{13739AB6-B3E2-D606-D60E-9CD50484212B}"/>
                      </a:ext>
                    </a:extLst>
                  </p:cNvPr>
                  <p:cNvSpPr txBox="1"/>
                  <p:nvPr/>
                </p:nvSpPr>
                <p:spPr>
                  <a:xfrm>
                    <a:off x="5962653" y="4926888"/>
                    <a:ext cx="252249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oMath>
                      </m:oMathPara>
                    </a14:m>
                    <a:endParaRPr lang="en-US" altLang="ko-KR" b="0">
                      <a:solidFill>
                        <a:srgbClr val="FFC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7" name="TextBox 56">
                    <a:extLst>
                      <a:ext uri="{FF2B5EF4-FFF2-40B4-BE49-F238E27FC236}">
                        <a16:creationId xmlns:a16="http://schemas.microsoft.com/office/drawing/2014/main" id="{13739AB6-B3E2-D606-D60E-9CD50484212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962653" y="4926888"/>
                    <a:ext cx="252249" cy="276999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 l="-7143" b="-15556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8" name="TextBox 57">
                    <a:extLst>
                      <a:ext uri="{FF2B5EF4-FFF2-40B4-BE49-F238E27FC236}">
                        <a16:creationId xmlns:a16="http://schemas.microsoft.com/office/drawing/2014/main" id="{8A2DA376-AAB1-64C4-361E-1C91109A159D}"/>
                      </a:ext>
                    </a:extLst>
                  </p:cNvPr>
                  <p:cNvSpPr txBox="1"/>
                  <p:nvPr/>
                </p:nvSpPr>
                <p:spPr>
                  <a:xfrm>
                    <a:off x="6251250" y="3822759"/>
                    <a:ext cx="987835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ko-KR" altLang="en-US"/>
                  </a:p>
                </p:txBody>
              </p:sp>
            </mc:Choice>
            <mc:Fallback xmlns="">
              <p:sp>
                <p:nvSpPr>
                  <p:cNvPr id="58" name="TextBox 57">
                    <a:extLst>
                      <a:ext uri="{FF2B5EF4-FFF2-40B4-BE49-F238E27FC236}">
                        <a16:creationId xmlns:a16="http://schemas.microsoft.com/office/drawing/2014/main" id="{8A2DA376-AAB1-64C4-361E-1C91109A159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51250" y="3822759"/>
                    <a:ext cx="987835" cy="276999"/>
                  </a:xfrm>
                  <a:prstGeom prst="rect">
                    <a:avLst/>
                  </a:prstGeom>
                  <a:blipFill>
                    <a:blip r:embed="rId21"/>
                    <a:stretch>
                      <a:fillRect l="-4321" r="-6790" b="-40000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55" name="타원 54">
                <a:extLst>
                  <a:ext uri="{FF2B5EF4-FFF2-40B4-BE49-F238E27FC236}">
                    <a16:creationId xmlns:a16="http://schemas.microsoft.com/office/drawing/2014/main" id="{DC176179-B262-ADF5-DA7D-470BF5A3CBA7}"/>
                  </a:ext>
                </a:extLst>
              </p:cNvPr>
              <p:cNvSpPr/>
              <p:nvPr/>
            </p:nvSpPr>
            <p:spPr>
              <a:xfrm>
                <a:off x="5841772" y="4834150"/>
                <a:ext cx="85297" cy="85297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0" name="타원 49">
                <a:extLst>
                  <a:ext uri="{FF2B5EF4-FFF2-40B4-BE49-F238E27FC236}">
                    <a16:creationId xmlns:a16="http://schemas.microsoft.com/office/drawing/2014/main" id="{40B6725E-AD11-49C0-5BF3-662CCF01D00A}"/>
                  </a:ext>
                </a:extLst>
              </p:cNvPr>
              <p:cNvSpPr/>
              <p:nvPr/>
            </p:nvSpPr>
            <p:spPr>
              <a:xfrm>
                <a:off x="6226223" y="4152961"/>
                <a:ext cx="85297" cy="85297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6" name="화살표: 왼쪽/오른쪽 45">
              <a:extLst>
                <a:ext uri="{FF2B5EF4-FFF2-40B4-BE49-F238E27FC236}">
                  <a16:creationId xmlns:a16="http://schemas.microsoft.com/office/drawing/2014/main" id="{FEF5F915-BB5D-E7F8-22F4-ACED79E4604E}"/>
                </a:ext>
              </a:extLst>
            </p:cNvPr>
            <p:cNvSpPr/>
            <p:nvPr/>
          </p:nvSpPr>
          <p:spPr>
            <a:xfrm>
              <a:off x="3483393" y="4956253"/>
              <a:ext cx="848659" cy="457466"/>
            </a:xfrm>
            <a:prstGeom prst="leftRightArrow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41DE9817-4E16-5B69-6BFE-1D8FA90C5035}"/>
                </a:ext>
              </a:extLst>
            </p:cNvPr>
            <p:cNvSpPr txBox="1"/>
            <p:nvPr/>
          </p:nvSpPr>
          <p:spPr>
            <a:xfrm>
              <a:off x="1117919" y="3721964"/>
              <a:ext cx="12618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원통 좌표계</a:t>
              </a:r>
            </a:p>
          </p:txBody>
        </p:sp>
        <p:cxnSp>
          <p:nvCxnSpPr>
            <p:cNvPr id="89" name="직선 연결선 88">
              <a:extLst>
                <a:ext uri="{FF2B5EF4-FFF2-40B4-BE49-F238E27FC236}">
                  <a16:creationId xmlns:a16="http://schemas.microsoft.com/office/drawing/2014/main" id="{9C5A9133-7B28-2D3D-AC71-1FA90DA8D273}"/>
                </a:ext>
              </a:extLst>
            </p:cNvPr>
            <p:cNvCxnSpPr>
              <a:cxnSpLocks/>
            </p:cNvCxnSpPr>
            <p:nvPr/>
          </p:nvCxnSpPr>
          <p:spPr>
            <a:xfrm>
              <a:off x="1716041" y="5705275"/>
              <a:ext cx="363916" cy="193724"/>
            </a:xfrm>
            <a:prstGeom prst="line">
              <a:avLst/>
            </a:prstGeom>
            <a:ln>
              <a:solidFill>
                <a:srgbClr val="FFC00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AAC638DA-CFCD-8588-0AE5-AAB0AE1E6EFC}"/>
              </a:ext>
            </a:extLst>
          </p:cNvPr>
          <p:cNvGrpSpPr/>
          <p:nvPr/>
        </p:nvGrpSpPr>
        <p:grpSpPr>
          <a:xfrm>
            <a:off x="7913222" y="4063469"/>
            <a:ext cx="4562801" cy="2268790"/>
            <a:chOff x="7913222" y="4063469"/>
            <a:chExt cx="4562801" cy="2268790"/>
          </a:xfrm>
        </p:grpSpPr>
        <p:sp>
          <p:nvSpPr>
            <p:cNvPr id="95" name="화살표: 왼쪽/오른쪽 94">
              <a:extLst>
                <a:ext uri="{FF2B5EF4-FFF2-40B4-BE49-F238E27FC236}">
                  <a16:creationId xmlns:a16="http://schemas.microsoft.com/office/drawing/2014/main" id="{88F1D580-E75C-EA07-BAE4-0223DC47C9B1}"/>
                </a:ext>
              </a:extLst>
            </p:cNvPr>
            <p:cNvSpPr/>
            <p:nvPr/>
          </p:nvSpPr>
          <p:spPr>
            <a:xfrm>
              <a:off x="9636770" y="5194484"/>
              <a:ext cx="848659" cy="457466"/>
            </a:xfrm>
            <a:prstGeom prst="leftRightArrow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06" name="그룹 105">
              <a:extLst>
                <a:ext uri="{FF2B5EF4-FFF2-40B4-BE49-F238E27FC236}">
                  <a16:creationId xmlns:a16="http://schemas.microsoft.com/office/drawing/2014/main" id="{FCFCFA7A-832E-E61D-505B-A660F2D81A13}"/>
                </a:ext>
              </a:extLst>
            </p:cNvPr>
            <p:cNvGrpSpPr/>
            <p:nvPr/>
          </p:nvGrpSpPr>
          <p:grpSpPr>
            <a:xfrm>
              <a:off x="10962339" y="4069771"/>
              <a:ext cx="1513684" cy="2262488"/>
              <a:chOff x="10962339" y="3942930"/>
              <a:chExt cx="1513684" cy="2262488"/>
            </a:xfrm>
          </p:grpSpPr>
          <p:grpSp>
            <p:nvGrpSpPr>
              <p:cNvPr id="94" name="그룹 93">
                <a:extLst>
                  <a:ext uri="{FF2B5EF4-FFF2-40B4-BE49-F238E27FC236}">
                    <a16:creationId xmlns:a16="http://schemas.microsoft.com/office/drawing/2014/main" id="{CFD4174F-4D93-CD9F-B205-2BC1979BC522}"/>
                  </a:ext>
                </a:extLst>
              </p:cNvPr>
              <p:cNvGrpSpPr/>
              <p:nvPr/>
            </p:nvGrpSpPr>
            <p:grpSpPr>
              <a:xfrm>
                <a:off x="10962339" y="4470869"/>
                <a:ext cx="1513684" cy="1734549"/>
                <a:chOff x="7582450" y="3558540"/>
                <a:chExt cx="1513684" cy="1734549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8" name="TextBox 97">
                      <a:extLst>
                        <a:ext uri="{FF2B5EF4-FFF2-40B4-BE49-F238E27FC236}">
                          <a16:creationId xmlns:a16="http://schemas.microsoft.com/office/drawing/2014/main" id="{2D420046-4FCA-127F-6CFD-4C38186C358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582450" y="3558540"/>
                      <a:ext cx="1513684" cy="563680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ad>
                              <m:radPr>
                                <m:degHide m:val="on"/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sSubSup>
                                  <m:sSubSup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  <m:sup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p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rad>
                          </m:oMath>
                        </m:oMathPara>
                      </a14:m>
                      <a:endParaRPr lang="ko-KR" altLang="en-US"/>
                    </a:p>
                  </p:txBody>
                </p:sp>
              </mc:Choice>
              <mc:Fallback xmlns="">
                <p:sp>
                  <p:nvSpPr>
                    <p:cNvPr id="98" name="TextBox 97">
                      <a:extLst>
                        <a:ext uri="{FF2B5EF4-FFF2-40B4-BE49-F238E27FC236}">
                          <a16:creationId xmlns:a16="http://schemas.microsoft.com/office/drawing/2014/main" id="{2D420046-4FCA-127F-6CFD-4C38186C358A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582450" y="3558540"/>
                      <a:ext cx="1513684" cy="563680"/>
                    </a:xfrm>
                    <a:prstGeom prst="rect">
                      <a:avLst/>
                    </a:prstGeom>
                    <a:blipFill>
                      <a:blip r:embed="rId22"/>
                      <a:stretch>
                        <a:fillRect b="-107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9" name="TextBox 98">
                      <a:extLst>
                        <a:ext uri="{FF2B5EF4-FFF2-40B4-BE49-F238E27FC236}">
                          <a16:creationId xmlns:a16="http://schemas.microsoft.com/office/drawing/2014/main" id="{2A4BBD1E-3C51-C01E-24FD-6356F2AAC01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582450" y="4332873"/>
                      <a:ext cx="1276823" cy="472565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func>
                              <m:func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sSup>
                                  <m:sSup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ko-KR" b="0" i="0" smtClean="0">
                                        <a:latin typeface="Cambria Math" panose="02040503050406030204" pitchFamily="18" charset="0"/>
                                      </a:rPr>
                                      <m:t>tan</m:t>
                                    </m:r>
                                  </m:e>
                                  <m:sup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</m:fName>
                              <m:e>
                                <m:f>
                                  <m:f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den>
                                </m:f>
                              </m:e>
                            </m:func>
                          </m:oMath>
                        </m:oMathPara>
                      </a14:m>
                      <a:endParaRPr lang="ko-KR" altLang="en-US"/>
                    </a:p>
                  </p:txBody>
                </p:sp>
              </mc:Choice>
              <mc:Fallback xmlns="">
                <p:sp>
                  <p:nvSpPr>
                    <p:cNvPr id="99" name="TextBox 98">
                      <a:extLst>
                        <a:ext uri="{FF2B5EF4-FFF2-40B4-BE49-F238E27FC236}">
                          <a16:creationId xmlns:a16="http://schemas.microsoft.com/office/drawing/2014/main" id="{2A4BBD1E-3C51-C01E-24FD-6356F2AAC01F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582450" y="4332873"/>
                      <a:ext cx="1276823" cy="472565"/>
                    </a:xfrm>
                    <a:prstGeom prst="rect">
                      <a:avLst/>
                    </a:prstGeom>
                    <a:blipFill>
                      <a:blip r:embed="rId23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0" name="TextBox 99">
                      <a:extLst>
                        <a:ext uri="{FF2B5EF4-FFF2-40B4-BE49-F238E27FC236}">
                          <a16:creationId xmlns:a16="http://schemas.microsoft.com/office/drawing/2014/main" id="{F2EE28EB-B822-B915-E735-C2535F41E8F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582450" y="5016090"/>
                      <a:ext cx="707180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𝜙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𝜙</m:t>
                            </m:r>
                          </m:oMath>
                        </m:oMathPara>
                      </a14:m>
                      <a:endParaRPr lang="ko-KR" altLang="en-US"/>
                    </a:p>
                  </p:txBody>
                </p:sp>
              </mc:Choice>
              <mc:Fallback xmlns="">
                <p:sp>
                  <p:nvSpPr>
                    <p:cNvPr id="100" name="TextBox 99">
                      <a:extLst>
                        <a:ext uri="{FF2B5EF4-FFF2-40B4-BE49-F238E27FC236}">
                          <a16:creationId xmlns:a16="http://schemas.microsoft.com/office/drawing/2014/main" id="{F2EE28EB-B822-B915-E735-C2535F41E8F8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582450" y="5016090"/>
                      <a:ext cx="707180" cy="276999"/>
                    </a:xfrm>
                    <a:prstGeom prst="rect">
                      <a:avLst/>
                    </a:prstGeom>
                    <a:blipFill>
                      <a:blip r:embed="rId24"/>
                      <a:stretch>
                        <a:fillRect l="-8621" r="-8621" b="-3695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57F40D3B-4460-4197-8D8C-A486F49FF2D8}"/>
                  </a:ext>
                </a:extLst>
              </p:cNvPr>
              <p:cNvSpPr txBox="1"/>
              <p:nvPr/>
            </p:nvSpPr>
            <p:spPr>
              <a:xfrm>
                <a:off x="11088239" y="3942930"/>
                <a:ext cx="12618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구면 좌표계</a:t>
                </a:r>
              </a:p>
            </p:txBody>
          </p:sp>
        </p:grpSp>
        <p:grpSp>
          <p:nvGrpSpPr>
            <p:cNvPr id="105" name="그룹 104">
              <a:extLst>
                <a:ext uri="{FF2B5EF4-FFF2-40B4-BE49-F238E27FC236}">
                  <a16:creationId xmlns:a16="http://schemas.microsoft.com/office/drawing/2014/main" id="{56253992-E137-542A-78AB-E025B022FB07}"/>
                </a:ext>
              </a:extLst>
            </p:cNvPr>
            <p:cNvGrpSpPr/>
            <p:nvPr/>
          </p:nvGrpSpPr>
          <p:grpSpPr>
            <a:xfrm>
              <a:off x="7913222" y="4063469"/>
              <a:ext cx="1261884" cy="2230456"/>
              <a:chOff x="7913222" y="4063469"/>
              <a:chExt cx="1261884" cy="2230456"/>
            </a:xfrm>
          </p:grpSpPr>
          <p:grpSp>
            <p:nvGrpSpPr>
              <p:cNvPr id="93" name="그룹 92">
                <a:extLst>
                  <a:ext uri="{FF2B5EF4-FFF2-40B4-BE49-F238E27FC236}">
                    <a16:creationId xmlns:a16="http://schemas.microsoft.com/office/drawing/2014/main" id="{6B11FCF8-F415-5C7B-FFF5-CFF968CEE139}"/>
                  </a:ext>
                </a:extLst>
              </p:cNvPr>
              <p:cNvGrpSpPr/>
              <p:nvPr/>
            </p:nvGrpSpPr>
            <p:grpSpPr>
              <a:xfrm>
                <a:off x="7932009" y="4648355"/>
                <a:ext cx="1224310" cy="1645570"/>
                <a:chOff x="4355033" y="3615487"/>
                <a:chExt cx="1224310" cy="1645570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1" name="TextBox 100">
                      <a:extLst>
                        <a:ext uri="{FF2B5EF4-FFF2-40B4-BE49-F238E27FC236}">
                          <a16:creationId xmlns:a16="http://schemas.microsoft.com/office/drawing/2014/main" id="{9630FF53-09C4-574F-B59A-8778BD6B1FC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355033" y="3615487"/>
                      <a:ext cx="1224310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  <m:func>
                              <m:func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ko-KR" b="0" i="0" smtClean="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func>
                          </m:oMath>
                        </m:oMathPara>
                      </a14:m>
                      <a:endParaRPr lang="ko-KR" altLang="en-US"/>
                    </a:p>
                  </p:txBody>
                </p:sp>
              </mc:Choice>
              <mc:Fallback xmlns="">
                <p:sp>
                  <p:nvSpPr>
                    <p:cNvPr id="101" name="TextBox 100">
                      <a:extLst>
                        <a:ext uri="{FF2B5EF4-FFF2-40B4-BE49-F238E27FC236}">
                          <a16:creationId xmlns:a16="http://schemas.microsoft.com/office/drawing/2014/main" id="{9630FF53-09C4-574F-B59A-8778BD6B1FC6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355033" y="3615487"/>
                      <a:ext cx="1224310" cy="276999"/>
                    </a:xfrm>
                    <a:prstGeom prst="rect">
                      <a:avLst/>
                    </a:prstGeom>
                    <a:blipFill>
                      <a:blip r:embed="rId25"/>
                      <a:stretch>
                        <a:fillRect l="-995" r="-2488" b="-15556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2" name="TextBox 101">
                      <a:extLst>
                        <a:ext uri="{FF2B5EF4-FFF2-40B4-BE49-F238E27FC236}">
                          <a16:creationId xmlns:a16="http://schemas.microsoft.com/office/drawing/2014/main" id="{5F613B74-676E-67B5-2B6C-3EF32D28A67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355033" y="4984058"/>
                      <a:ext cx="1200457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  <m:func>
                              <m:func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ko-KR" b="0" i="0" smtClean="0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</m:fName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func>
                          </m:oMath>
                        </m:oMathPara>
                      </a14:m>
                      <a:endParaRPr lang="ko-KR" altLang="en-US"/>
                    </a:p>
                  </p:txBody>
                </p:sp>
              </mc:Choice>
              <mc:Fallback xmlns="">
                <p:sp>
                  <p:nvSpPr>
                    <p:cNvPr id="102" name="TextBox 101">
                      <a:extLst>
                        <a:ext uri="{FF2B5EF4-FFF2-40B4-BE49-F238E27FC236}">
                          <a16:creationId xmlns:a16="http://schemas.microsoft.com/office/drawing/2014/main" id="{5F613B74-676E-67B5-2B6C-3EF32D28A672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355033" y="4984058"/>
                      <a:ext cx="1200457" cy="276999"/>
                    </a:xfrm>
                    <a:prstGeom prst="rect">
                      <a:avLst/>
                    </a:prstGeom>
                    <a:blipFill>
                      <a:blip r:embed="rId26"/>
                      <a:stretch>
                        <a:fillRect l="-1015" r="-2538" b="-1777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3" name="TextBox 102">
                      <a:extLst>
                        <a:ext uri="{FF2B5EF4-FFF2-40B4-BE49-F238E27FC236}">
                          <a16:creationId xmlns:a16="http://schemas.microsoft.com/office/drawing/2014/main" id="{79643691-11B7-CB88-461C-5F39895AE08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355033" y="4299773"/>
                      <a:ext cx="707180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𝜙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𝜙</m:t>
                            </m:r>
                          </m:oMath>
                        </m:oMathPara>
                      </a14:m>
                      <a:endParaRPr lang="ko-KR" altLang="en-US"/>
                    </a:p>
                  </p:txBody>
                </p:sp>
              </mc:Choice>
              <mc:Fallback xmlns="">
                <p:sp>
                  <p:nvSpPr>
                    <p:cNvPr id="103" name="TextBox 102">
                      <a:extLst>
                        <a:ext uri="{FF2B5EF4-FFF2-40B4-BE49-F238E27FC236}">
                          <a16:creationId xmlns:a16="http://schemas.microsoft.com/office/drawing/2014/main" id="{79643691-11B7-CB88-461C-5F39895AE081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355033" y="4299773"/>
                      <a:ext cx="707180" cy="276999"/>
                    </a:xfrm>
                    <a:prstGeom prst="rect">
                      <a:avLst/>
                    </a:prstGeom>
                    <a:blipFill>
                      <a:blip r:embed="rId27"/>
                      <a:stretch>
                        <a:fillRect l="-8621" r="-8621" b="-3777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E69BCA0C-D985-FF2A-0DBD-583B15104B14}"/>
                  </a:ext>
                </a:extLst>
              </p:cNvPr>
              <p:cNvSpPr txBox="1"/>
              <p:nvPr/>
            </p:nvSpPr>
            <p:spPr>
              <a:xfrm>
                <a:off x="7913222" y="4063469"/>
                <a:ext cx="12618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원통 좌표계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178853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78516C49-E1AB-92A8-6B75-8DDE2A9311D3}"/>
              </a:ext>
            </a:extLst>
          </p:cNvPr>
          <p:cNvGrpSpPr/>
          <p:nvPr/>
        </p:nvGrpSpPr>
        <p:grpSpPr>
          <a:xfrm>
            <a:off x="1144425" y="518220"/>
            <a:ext cx="4353026" cy="2001274"/>
            <a:chOff x="4355033" y="3030601"/>
            <a:chExt cx="4353026" cy="2001274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E803AFD5-DAEF-5520-12FE-3885430F3E8F}"/>
                </a:ext>
              </a:extLst>
            </p:cNvPr>
            <p:cNvGrpSpPr/>
            <p:nvPr/>
          </p:nvGrpSpPr>
          <p:grpSpPr>
            <a:xfrm>
              <a:off x="4355033" y="3615487"/>
              <a:ext cx="1418593" cy="1416388"/>
              <a:chOff x="4355033" y="3615487"/>
              <a:chExt cx="1418593" cy="1416388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C516A265-2DAB-CF2A-6A31-CE70B0981C5C}"/>
                      </a:ext>
                    </a:extLst>
                  </p:cNvPr>
                  <p:cNvSpPr txBox="1"/>
                  <p:nvPr/>
                </p:nvSpPr>
                <p:spPr>
                  <a:xfrm>
                    <a:off x="4355033" y="3615487"/>
                    <a:ext cx="1418593" cy="34310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ad>
                            <m:radPr>
                              <m:degHide m:val="on"/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p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oMath>
                      </m:oMathPara>
                    </a14:m>
                    <a:endParaRPr lang="ko-KR" altLang="en-US"/>
                  </a:p>
                </p:txBody>
              </p:sp>
            </mc:Choice>
            <mc:Fallback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C516A265-2DAB-CF2A-6A31-CE70B0981C5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355033" y="3615487"/>
                    <a:ext cx="1418593" cy="343107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l="-862" b="-7143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E20FB653-0ACA-2ACE-BC41-B2CA5A81CCC5}"/>
                      </a:ext>
                    </a:extLst>
                  </p:cNvPr>
                  <p:cNvSpPr txBox="1"/>
                  <p:nvPr/>
                </p:nvSpPr>
                <p:spPr>
                  <a:xfrm>
                    <a:off x="4355033" y="4134735"/>
                    <a:ext cx="1262205" cy="472565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unc>
                            <m:func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p>
                                <m:sSup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b="0" i="0" smtClean="0">
                                      <a:latin typeface="Cambria Math" panose="02040503050406030204" pitchFamily="18" charset="0"/>
                                    </a:rPr>
                                    <m:t>tan</m:t>
                                  </m:r>
                                </m:e>
                                <m:sup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</m:fName>
                            <m:e>
                              <m:f>
                                <m:f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num>
                                <m:den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den>
                              </m:f>
                            </m:e>
                          </m:func>
                        </m:oMath>
                      </m:oMathPara>
                    </a14:m>
                    <a:endParaRPr lang="ko-KR" altLang="en-US"/>
                  </a:p>
                </p:txBody>
              </p:sp>
            </mc:Choice>
            <mc:Fallback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E20FB653-0ACA-2ACE-BC41-B2CA5A81CCC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355033" y="4134735"/>
                    <a:ext cx="1262205" cy="472565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4712765E-72A7-6CF4-2FC5-F3291B6C8BE0}"/>
                      </a:ext>
                    </a:extLst>
                  </p:cNvPr>
                  <p:cNvSpPr txBox="1"/>
                  <p:nvPr/>
                </p:nvSpPr>
                <p:spPr>
                  <a:xfrm>
                    <a:off x="4355033" y="4754876"/>
                    <a:ext cx="650756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oMath>
                      </m:oMathPara>
                    </a14:m>
                    <a:endParaRPr lang="ko-KR" altLang="en-US"/>
                  </a:p>
                </p:txBody>
              </p:sp>
            </mc:Choice>
            <mc:Fallback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4712765E-72A7-6CF4-2FC5-F3291B6C8BE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355033" y="4754876"/>
                    <a:ext cx="650756" cy="276999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6604" r="-6604" b="-31111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6FBA05AD-470A-66BE-51BE-ED363590D58A}"/>
                </a:ext>
              </a:extLst>
            </p:cNvPr>
            <p:cNvGrpSpPr/>
            <p:nvPr/>
          </p:nvGrpSpPr>
          <p:grpSpPr>
            <a:xfrm>
              <a:off x="7482211" y="3615487"/>
              <a:ext cx="1225848" cy="1416388"/>
              <a:chOff x="7482211" y="3615487"/>
              <a:chExt cx="1225848" cy="1416388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0C29E72F-C81A-9D60-4FAD-6F0A5A6EC4D1}"/>
                      </a:ext>
                    </a:extLst>
                  </p:cNvPr>
                  <p:cNvSpPr txBox="1"/>
                  <p:nvPr/>
                </p:nvSpPr>
                <p:spPr>
                  <a:xfrm>
                    <a:off x="7482211" y="3615487"/>
                    <a:ext cx="1209627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func>
                            <m:func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</m:func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ko-KR" altLang="en-US"/>
                  </a:p>
                </p:txBody>
              </p:sp>
            </mc:Choice>
            <mc:Fallback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0C29E72F-C81A-9D60-4FAD-6F0A5A6EC4D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82211" y="3615487"/>
                    <a:ext cx="1209627" cy="276999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1515" r="-505" b="-37778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29D24F2A-77CC-3F59-D323-4131DDF31DFC}"/>
                      </a:ext>
                    </a:extLst>
                  </p:cNvPr>
                  <p:cNvSpPr txBox="1"/>
                  <p:nvPr/>
                </p:nvSpPr>
                <p:spPr>
                  <a:xfrm>
                    <a:off x="7482211" y="4134735"/>
                    <a:ext cx="650756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oMath>
                      </m:oMathPara>
                    </a14:m>
                    <a:endParaRPr lang="ko-KR" altLang="en-US"/>
                  </a:p>
                </p:txBody>
              </p:sp>
            </mc:Choice>
            <mc:Fallback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29D24F2A-77CC-3F59-D323-4131DDF31DF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82211" y="4134735"/>
                    <a:ext cx="650756" cy="276999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6604" r="-6604" b="-28261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DC5AE302-4E02-D5B7-8E1B-3EE06CD27AEB}"/>
                      </a:ext>
                    </a:extLst>
                  </p:cNvPr>
                  <p:cNvSpPr txBox="1"/>
                  <p:nvPr/>
                </p:nvSpPr>
                <p:spPr>
                  <a:xfrm>
                    <a:off x="7482211" y="4754876"/>
                    <a:ext cx="1225848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𝑟</m:t>
                          </m:r>
                          <m:func>
                            <m:func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</m:func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ko-KR" altLang="en-US"/>
                  </a:p>
                </p:txBody>
              </p:sp>
            </mc:Choice>
            <mc:Fallback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DC5AE302-4E02-D5B7-8E1B-3EE06CD27AE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82211" y="4754876"/>
                    <a:ext cx="1225848" cy="276999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995" r="-498" b="-37778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7" name="화살표: 왼쪽/오른쪽 6">
              <a:extLst>
                <a:ext uri="{FF2B5EF4-FFF2-40B4-BE49-F238E27FC236}">
                  <a16:creationId xmlns:a16="http://schemas.microsoft.com/office/drawing/2014/main" id="{9ABBE24A-FD51-7F61-1398-C71C6DADCDB3}"/>
                </a:ext>
              </a:extLst>
            </p:cNvPr>
            <p:cNvSpPr/>
            <p:nvPr/>
          </p:nvSpPr>
          <p:spPr>
            <a:xfrm>
              <a:off x="6125395" y="3967323"/>
              <a:ext cx="848659" cy="457466"/>
            </a:xfrm>
            <a:prstGeom prst="leftRightArrow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673125E-E5AD-EC23-5614-C0D66214080C}"/>
                </a:ext>
              </a:extLst>
            </p:cNvPr>
            <p:cNvSpPr txBox="1"/>
            <p:nvPr/>
          </p:nvSpPr>
          <p:spPr>
            <a:xfrm>
              <a:off x="7432133" y="3030601"/>
              <a:ext cx="12618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직교 좌표계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A4AAE8C-66F5-210D-6043-46F3C8B6AED5}"/>
                </a:ext>
              </a:extLst>
            </p:cNvPr>
            <p:cNvSpPr txBox="1"/>
            <p:nvPr/>
          </p:nvSpPr>
          <p:spPr>
            <a:xfrm>
              <a:off x="4442204" y="3030601"/>
              <a:ext cx="12618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원통 좌표계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0D2E60EC-470A-6BF0-02F2-AFAECEB2CFA8}"/>
              </a:ext>
            </a:extLst>
          </p:cNvPr>
          <p:cNvGrpSpPr/>
          <p:nvPr/>
        </p:nvGrpSpPr>
        <p:grpSpPr>
          <a:xfrm>
            <a:off x="6675527" y="3806567"/>
            <a:ext cx="2162910" cy="2195967"/>
            <a:chOff x="1418757" y="1233033"/>
            <a:chExt cx="2162910" cy="2195967"/>
          </a:xfrm>
        </p:grpSpPr>
        <p:cxnSp>
          <p:nvCxnSpPr>
            <p:cNvPr id="21" name="직선 화살표 연결선 20">
              <a:extLst>
                <a:ext uri="{FF2B5EF4-FFF2-40B4-BE49-F238E27FC236}">
                  <a16:creationId xmlns:a16="http://schemas.microsoft.com/office/drawing/2014/main" id="{B2BA3991-40CF-F085-6E6F-73B3DFE1789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00212" y="1234120"/>
              <a:ext cx="0" cy="2194880"/>
            </a:xfrm>
            <a:prstGeom prst="straightConnector1">
              <a:avLst/>
            </a:prstGeom>
            <a:ln>
              <a:solidFill>
                <a:srgbClr val="00FF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화살표 연결선 21">
              <a:extLst>
                <a:ext uri="{FF2B5EF4-FFF2-40B4-BE49-F238E27FC236}">
                  <a16:creationId xmlns:a16="http://schemas.microsoft.com/office/drawing/2014/main" id="{F829D179-5903-F883-D964-842749B36DF4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2500212" y="1266090"/>
              <a:ext cx="0" cy="216291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EE807214-FC66-79A2-FBE1-1A711B68B595}"/>
                </a:ext>
              </a:extLst>
            </p:cNvPr>
            <p:cNvSpPr/>
            <p:nvPr/>
          </p:nvSpPr>
          <p:spPr>
            <a:xfrm>
              <a:off x="1672137" y="1519470"/>
              <a:ext cx="1656149" cy="1656149"/>
            </a:xfrm>
            <a:prstGeom prst="ellipse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6AB1064C-8BE6-843D-D01C-AD910312F5B9}"/>
                </a:ext>
              </a:extLst>
            </p:cNvPr>
            <p:cNvCxnSpPr>
              <a:endCxn id="23" idx="7"/>
            </p:cNvCxnSpPr>
            <p:nvPr/>
          </p:nvCxnSpPr>
          <p:spPr>
            <a:xfrm flipV="1">
              <a:off x="2500211" y="1762007"/>
              <a:ext cx="585538" cy="585537"/>
            </a:xfrm>
            <a:prstGeom prst="line">
              <a:avLst/>
            </a:prstGeom>
            <a:ln>
              <a:solidFill>
                <a:srgbClr val="FFC000"/>
              </a:solidFill>
              <a:prstDash val="sysDash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10627170-BBB0-3C28-B367-BD4CFECEB9C7}"/>
                    </a:ext>
                  </a:extLst>
                </p:cNvPr>
                <p:cNvSpPr txBox="1"/>
                <p:nvPr/>
              </p:nvSpPr>
              <p:spPr>
                <a:xfrm>
                  <a:off x="2677886" y="1233033"/>
                  <a:ext cx="469552" cy="184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2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  <m:func>
                          <m:funcPr>
                            <m:ctrlPr>
                              <a:rPr lang="en-US" altLang="ko-KR" sz="12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ko-KR" sz="1200" b="0" i="0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r>
                              <a:rPr lang="en-US" altLang="ko-KR" sz="12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func>
                      </m:oMath>
                    </m:oMathPara>
                  </a14:m>
                  <a:endParaRPr lang="ko-KR" altLang="en-US" sz="1200">
                    <a:solidFill>
                      <a:srgbClr val="FFC000"/>
                    </a:solidFill>
                  </a:endParaRPr>
                </a:p>
              </p:txBody>
            </p:sp>
          </mc:Choice>
          <mc:Fallback xmlns="">
            <p:sp>
              <p:nvSpPr>
                <p:cNvPr id="117" name="TextBox 116">
                  <a:extLst>
                    <a:ext uri="{FF2B5EF4-FFF2-40B4-BE49-F238E27FC236}">
                      <a16:creationId xmlns:a16="http://schemas.microsoft.com/office/drawing/2014/main" id="{04B7FB17-5929-D298-17DB-40CD0CF92D0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77886" y="1233033"/>
                  <a:ext cx="469552" cy="184666"/>
                </a:xfrm>
                <a:prstGeom prst="rect">
                  <a:avLst/>
                </a:prstGeom>
                <a:blipFill>
                  <a:blip r:embed="rId19"/>
                  <a:stretch>
                    <a:fillRect l="-1299" r="-3896" b="-10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0C435D71-EC61-228E-6F9A-E5A786AA4617}"/>
                </a:ext>
              </a:extLst>
            </p:cNvPr>
            <p:cNvCxnSpPr>
              <a:stCxn id="23" idx="7"/>
            </p:cNvCxnSpPr>
            <p:nvPr/>
          </p:nvCxnSpPr>
          <p:spPr>
            <a:xfrm>
              <a:off x="3085749" y="1762007"/>
              <a:ext cx="0" cy="58553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3284A889-86AA-F945-3E58-E2E79C126CA3}"/>
                </a:ext>
              </a:extLst>
            </p:cNvPr>
            <p:cNvCxnSpPr>
              <a:cxnSpLocks/>
              <a:endCxn id="23" idx="7"/>
            </p:cNvCxnSpPr>
            <p:nvPr/>
          </p:nvCxnSpPr>
          <p:spPr>
            <a:xfrm>
              <a:off x="2500211" y="1762007"/>
              <a:ext cx="58553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8" name="부분 원형 27">
              <a:extLst>
                <a:ext uri="{FF2B5EF4-FFF2-40B4-BE49-F238E27FC236}">
                  <a16:creationId xmlns:a16="http://schemas.microsoft.com/office/drawing/2014/main" id="{EA6FE6B2-FC9C-9661-84F4-C4A21176414B}"/>
                </a:ext>
              </a:extLst>
            </p:cNvPr>
            <p:cNvSpPr/>
            <p:nvPr/>
          </p:nvSpPr>
          <p:spPr>
            <a:xfrm rot="20700000">
              <a:off x="2270523" y="2152118"/>
              <a:ext cx="459374" cy="385077"/>
            </a:xfrm>
            <a:prstGeom prst="pie">
              <a:avLst>
                <a:gd name="adj1" fmla="val 19760367"/>
                <a:gd name="adj2" fmla="val 954262"/>
              </a:avLst>
            </a:prstGeom>
            <a:solidFill>
              <a:srgbClr val="FFC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A9C1CEA5-7CFF-0D1A-A6A9-A46369F98F9B}"/>
                    </a:ext>
                  </a:extLst>
                </p:cNvPr>
                <p:cNvSpPr txBox="1"/>
                <p:nvPr/>
              </p:nvSpPr>
              <p:spPr>
                <a:xfrm>
                  <a:off x="2742721" y="2124341"/>
                  <a:ext cx="171521" cy="184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200" b="1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𝝓</m:t>
                        </m:r>
                      </m:oMath>
                    </m:oMathPara>
                  </a14:m>
                  <a:endParaRPr lang="ko-KR" altLang="en-US" sz="1200" b="1">
                    <a:solidFill>
                      <a:srgbClr val="FFC000"/>
                    </a:solidFill>
                  </a:endParaRPr>
                </a:p>
              </p:txBody>
            </p:sp>
          </mc:Choice>
          <mc:Fallback xmlns="">
            <p:sp>
              <p:nvSpPr>
                <p:cNvPr id="123" name="TextBox 122">
                  <a:extLst>
                    <a:ext uri="{FF2B5EF4-FFF2-40B4-BE49-F238E27FC236}">
                      <a16:creationId xmlns:a16="http://schemas.microsoft.com/office/drawing/2014/main" id="{F51EBE83-B152-2B68-4F88-59131E48B22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42721" y="2124341"/>
                  <a:ext cx="171521" cy="184666"/>
                </a:xfrm>
                <a:prstGeom prst="rect">
                  <a:avLst/>
                </a:prstGeom>
                <a:blipFill>
                  <a:blip r:embed="rId20"/>
                  <a:stretch>
                    <a:fillRect l="-25000" r="-28571" b="-3666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8" name="자유형: 도형 17">
            <a:extLst>
              <a:ext uri="{FF2B5EF4-FFF2-40B4-BE49-F238E27FC236}">
                <a16:creationId xmlns:a16="http://schemas.microsoft.com/office/drawing/2014/main" id="{9A0E7377-A369-670C-5215-B70BC0D4BA9D}"/>
              </a:ext>
            </a:extLst>
          </p:cNvPr>
          <p:cNvSpPr/>
          <p:nvPr/>
        </p:nvSpPr>
        <p:spPr>
          <a:xfrm>
            <a:off x="8002538" y="4043881"/>
            <a:ext cx="152451" cy="528638"/>
          </a:xfrm>
          <a:custGeom>
            <a:avLst/>
            <a:gdLst>
              <a:gd name="connsiteX0" fmla="*/ 152451 w 152451"/>
              <a:gd name="connsiteY0" fmla="*/ 0 h 528638"/>
              <a:gd name="connsiteX1" fmla="*/ 61963 w 152451"/>
              <a:gd name="connsiteY1" fmla="*/ 142875 h 528638"/>
              <a:gd name="connsiteX2" fmla="*/ 4813 w 152451"/>
              <a:gd name="connsiteY2" fmla="*/ 271463 h 528638"/>
              <a:gd name="connsiteX3" fmla="*/ 4813 w 152451"/>
              <a:gd name="connsiteY3" fmla="*/ 390525 h 528638"/>
              <a:gd name="connsiteX4" fmla="*/ 19101 w 152451"/>
              <a:gd name="connsiteY4" fmla="*/ 485775 h 528638"/>
              <a:gd name="connsiteX5" fmla="*/ 42913 w 152451"/>
              <a:gd name="connsiteY5" fmla="*/ 528638 h 528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2451" h="528638">
                <a:moveTo>
                  <a:pt x="152451" y="0"/>
                </a:moveTo>
                <a:cubicBezTo>
                  <a:pt x="119510" y="48815"/>
                  <a:pt x="86569" y="97631"/>
                  <a:pt x="61963" y="142875"/>
                </a:cubicBezTo>
                <a:cubicBezTo>
                  <a:pt x="37357" y="188119"/>
                  <a:pt x="14338" y="230188"/>
                  <a:pt x="4813" y="271463"/>
                </a:cubicBezTo>
                <a:cubicBezTo>
                  <a:pt x="-4712" y="312738"/>
                  <a:pt x="2432" y="354806"/>
                  <a:pt x="4813" y="390525"/>
                </a:cubicBezTo>
                <a:cubicBezTo>
                  <a:pt x="7194" y="426244"/>
                  <a:pt x="12751" y="462756"/>
                  <a:pt x="19101" y="485775"/>
                </a:cubicBezTo>
                <a:cubicBezTo>
                  <a:pt x="25451" y="508794"/>
                  <a:pt x="42913" y="528638"/>
                  <a:pt x="42913" y="528638"/>
                </a:cubicBezTo>
              </a:path>
            </a:pathLst>
          </a:custGeom>
          <a:noFill/>
          <a:ln>
            <a:solidFill>
              <a:srgbClr val="FFC000"/>
            </a:solidFill>
            <a:prstDash val="sysDot"/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8A87ED0-D1A1-96B6-F888-B5DBFC98FFEE}"/>
                  </a:ext>
                </a:extLst>
              </p:cNvPr>
              <p:cNvSpPr txBox="1"/>
              <p:nvPr/>
            </p:nvSpPr>
            <p:spPr>
              <a:xfrm>
                <a:off x="8221452" y="4947233"/>
                <a:ext cx="1295611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𝑟</m:t>
                      </m:r>
                      <m:func>
                        <m:funcPr>
                          <m:ctrlP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m:rPr>
                              <m:sty m:val="p"/>
                            </m:rPr>
                            <a:rPr lang="en-US" altLang="ko-KR" sz="12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func>
                            <m:funcPr>
                              <m:ctrlP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1200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ko-KR" altLang="en-US" sz="1200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8A87ED0-D1A1-96B6-F888-B5DBFC98FF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1452" y="4947233"/>
                <a:ext cx="1295611" cy="184666"/>
              </a:xfrm>
              <a:prstGeom prst="rect">
                <a:avLst/>
              </a:prstGeom>
              <a:blipFill>
                <a:blip r:embed="rId21"/>
                <a:stretch>
                  <a:fillRect l="-943" r="-2358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4" name="그룹 43">
            <a:extLst>
              <a:ext uri="{FF2B5EF4-FFF2-40B4-BE49-F238E27FC236}">
                <a16:creationId xmlns:a16="http://schemas.microsoft.com/office/drawing/2014/main" id="{56FEE6AB-D9BF-B391-AC31-8C35E1AF13FA}"/>
              </a:ext>
            </a:extLst>
          </p:cNvPr>
          <p:cNvGrpSpPr/>
          <p:nvPr/>
        </p:nvGrpSpPr>
        <p:grpSpPr>
          <a:xfrm>
            <a:off x="2971398" y="3779249"/>
            <a:ext cx="3260015" cy="2222198"/>
            <a:chOff x="2971398" y="3779249"/>
            <a:chExt cx="3260015" cy="2222198"/>
          </a:xfrm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406D1B41-359C-9EF7-F17B-3B00D0E3F40D}"/>
                </a:ext>
              </a:extLst>
            </p:cNvPr>
            <p:cNvGrpSpPr/>
            <p:nvPr/>
          </p:nvGrpSpPr>
          <p:grpSpPr>
            <a:xfrm>
              <a:off x="3318320" y="3779249"/>
              <a:ext cx="2162910" cy="2222198"/>
              <a:chOff x="1418757" y="1206802"/>
              <a:chExt cx="2162910" cy="2222198"/>
            </a:xfrm>
          </p:grpSpPr>
          <p:cxnSp>
            <p:nvCxnSpPr>
              <p:cNvPr id="31" name="직선 화살표 연결선 30">
                <a:extLst>
                  <a:ext uri="{FF2B5EF4-FFF2-40B4-BE49-F238E27FC236}">
                    <a16:creationId xmlns:a16="http://schemas.microsoft.com/office/drawing/2014/main" id="{683FFADD-F19D-D914-8C6F-3E5054636C2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00212" y="1234120"/>
                <a:ext cx="0" cy="2194880"/>
              </a:xfrm>
              <a:prstGeom prst="straightConnector1">
                <a:avLst/>
              </a:prstGeom>
              <a:ln>
                <a:solidFill>
                  <a:srgbClr val="0000FF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직선 화살표 연결선 31">
                <a:extLst>
                  <a:ext uri="{FF2B5EF4-FFF2-40B4-BE49-F238E27FC236}">
                    <a16:creationId xmlns:a16="http://schemas.microsoft.com/office/drawing/2014/main" id="{F014969B-6519-85C0-0E01-247D59FCF9DE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V="1">
                <a:off x="2500212" y="1266090"/>
                <a:ext cx="0" cy="216291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타원 32">
                <a:extLst>
                  <a:ext uri="{FF2B5EF4-FFF2-40B4-BE49-F238E27FC236}">
                    <a16:creationId xmlns:a16="http://schemas.microsoft.com/office/drawing/2014/main" id="{9A4A12C6-FDC7-B52E-4223-03D5AE87F6BC}"/>
                  </a:ext>
                </a:extLst>
              </p:cNvPr>
              <p:cNvSpPr/>
              <p:nvPr/>
            </p:nvSpPr>
            <p:spPr>
              <a:xfrm>
                <a:off x="1672137" y="1519470"/>
                <a:ext cx="1656149" cy="1656149"/>
              </a:xfrm>
              <a:prstGeom prst="ellipse">
                <a:avLst/>
              </a:prstGeom>
              <a:noFill/>
              <a:ln>
                <a:solidFill>
                  <a:srgbClr val="CC00CC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34" name="직선 연결선 33">
                <a:extLst>
                  <a:ext uri="{FF2B5EF4-FFF2-40B4-BE49-F238E27FC236}">
                    <a16:creationId xmlns:a16="http://schemas.microsoft.com/office/drawing/2014/main" id="{F0651EB6-E4FA-0D69-CF96-8776205A4279}"/>
                  </a:ext>
                </a:extLst>
              </p:cNvPr>
              <p:cNvCxnSpPr>
                <a:endCxn id="33" idx="7"/>
              </p:cNvCxnSpPr>
              <p:nvPr/>
            </p:nvCxnSpPr>
            <p:spPr>
              <a:xfrm flipV="1">
                <a:off x="2500211" y="1762007"/>
                <a:ext cx="585538" cy="585537"/>
              </a:xfrm>
              <a:prstGeom prst="line">
                <a:avLst/>
              </a:prstGeom>
              <a:ln>
                <a:solidFill>
                  <a:srgbClr val="CC00CC"/>
                </a:solidFill>
                <a:prstDash val="sysDash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0E02200F-2920-1D47-98A5-1448DFEDEE05}"/>
                      </a:ext>
                    </a:extLst>
                  </p:cNvPr>
                  <p:cNvSpPr txBox="1"/>
                  <p:nvPr/>
                </p:nvSpPr>
                <p:spPr>
                  <a:xfrm>
                    <a:off x="2740570" y="1206802"/>
                    <a:ext cx="488787" cy="18466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1200" b="0" i="1" smtClean="0">
                              <a:solidFill>
                                <a:srgbClr val="CC00CC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  <m:func>
                            <m:funcPr>
                              <m:ctrlPr>
                                <a:rPr lang="en-US" altLang="ko-KR" sz="1200" b="0" i="1" smtClean="0">
                                  <a:solidFill>
                                    <a:srgbClr val="CC00C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1200" b="0" i="0" smtClean="0">
                                  <a:solidFill>
                                    <a:srgbClr val="CC00CC"/>
                                  </a:solidFill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altLang="ko-KR" sz="1200" b="0" i="1" smtClean="0">
                                  <a:solidFill>
                                    <a:srgbClr val="CC00CC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</m:oMath>
                      </m:oMathPara>
                    </a14:m>
                    <a:endParaRPr lang="ko-KR" altLang="en-US" sz="1200">
                      <a:solidFill>
                        <a:srgbClr val="CC00CC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0E02200F-2920-1D47-98A5-1448DFEDEE0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40570" y="1206802"/>
                    <a:ext cx="488787" cy="184666"/>
                  </a:xfrm>
                  <a:prstGeom prst="rect">
                    <a:avLst/>
                  </a:prstGeom>
                  <a:blipFill>
                    <a:blip r:embed="rId22"/>
                    <a:stretch>
                      <a:fillRect l="-1250" r="-3750" b="-10000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6" name="직선 연결선 35">
                <a:extLst>
                  <a:ext uri="{FF2B5EF4-FFF2-40B4-BE49-F238E27FC236}">
                    <a16:creationId xmlns:a16="http://schemas.microsoft.com/office/drawing/2014/main" id="{446EC7A1-BE4F-A2CC-CBEA-BFC77BEAC694}"/>
                  </a:ext>
                </a:extLst>
              </p:cNvPr>
              <p:cNvCxnSpPr>
                <a:stCxn id="33" idx="7"/>
              </p:cNvCxnSpPr>
              <p:nvPr/>
            </p:nvCxnSpPr>
            <p:spPr>
              <a:xfrm>
                <a:off x="3085749" y="1762007"/>
                <a:ext cx="0" cy="585537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" name="직선 연결선 38">
                <a:extLst>
                  <a:ext uri="{FF2B5EF4-FFF2-40B4-BE49-F238E27FC236}">
                    <a16:creationId xmlns:a16="http://schemas.microsoft.com/office/drawing/2014/main" id="{596DEC7C-C7C0-FE2A-E389-1CC8EEF2B2DF}"/>
                  </a:ext>
                </a:extLst>
              </p:cNvPr>
              <p:cNvCxnSpPr>
                <a:cxnSpLocks/>
                <a:endCxn id="33" idx="7"/>
              </p:cNvCxnSpPr>
              <p:nvPr/>
            </p:nvCxnSpPr>
            <p:spPr>
              <a:xfrm>
                <a:off x="2500211" y="1762007"/>
                <a:ext cx="585538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0" name="부분 원형 39">
                <a:extLst>
                  <a:ext uri="{FF2B5EF4-FFF2-40B4-BE49-F238E27FC236}">
                    <a16:creationId xmlns:a16="http://schemas.microsoft.com/office/drawing/2014/main" id="{F2546AEC-D5D0-5BB9-DB84-71E76BD4C378}"/>
                  </a:ext>
                </a:extLst>
              </p:cNvPr>
              <p:cNvSpPr/>
              <p:nvPr/>
            </p:nvSpPr>
            <p:spPr>
              <a:xfrm rot="20700000">
                <a:off x="2283223" y="2145768"/>
                <a:ext cx="459374" cy="385077"/>
              </a:xfrm>
              <a:prstGeom prst="pie">
                <a:avLst>
                  <a:gd name="adj1" fmla="val 17099673"/>
                  <a:gd name="adj2" fmla="val 19565985"/>
                </a:avLst>
              </a:prstGeom>
              <a:solidFill>
                <a:srgbClr val="CC00CC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B7F9F865-53F8-DC7F-D1C3-3433FC823A71}"/>
                      </a:ext>
                    </a:extLst>
                  </p:cNvPr>
                  <p:cNvSpPr txBox="1"/>
                  <p:nvPr/>
                </p:nvSpPr>
                <p:spPr>
                  <a:xfrm>
                    <a:off x="2523876" y="1933051"/>
                    <a:ext cx="163635" cy="18466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1200" b="0" i="1" smtClean="0">
                              <a:solidFill>
                                <a:srgbClr val="CC00CC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oMath>
                      </m:oMathPara>
                    </a14:m>
                    <a:endParaRPr lang="ko-KR" altLang="en-US" sz="1200">
                      <a:solidFill>
                        <a:srgbClr val="CC00CC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B7F9F865-53F8-DC7F-D1C3-3433FC823A7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23876" y="1933051"/>
                    <a:ext cx="163635" cy="184666"/>
                  </a:xfrm>
                  <a:prstGeom prst="rect">
                    <a:avLst/>
                  </a:prstGeom>
                  <a:blipFill>
                    <a:blip r:embed="rId23"/>
                    <a:stretch>
                      <a:fillRect l="-26923" r="-26923" b="-36667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B7BDA0D4-0212-CC48-7E67-FC638576FCCB}"/>
                    </a:ext>
                  </a:extLst>
                </p:cNvPr>
                <p:cNvSpPr txBox="1"/>
                <p:nvPr/>
              </p:nvSpPr>
              <p:spPr>
                <a:xfrm>
                  <a:off x="4927273" y="4922940"/>
                  <a:ext cx="1304140" cy="184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func>
                          <m:funcPr>
                            <m:ctrlP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ko-KR" sz="1200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  <m:t>⋅</m:t>
                            </m:r>
                            <m:func>
                              <m:funcPr>
                                <m:ctrlPr>
                                  <a:rPr lang="en-US" altLang="ko-KR" sz="1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ko-KR" sz="1200" b="0" i="0" smtClean="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r>
                                  <a:rPr lang="en-US" altLang="ko-KR" sz="1200" b="0" i="1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</m:func>
                          </m:e>
                        </m:func>
                      </m:oMath>
                    </m:oMathPara>
                  </a14:m>
                  <a:endParaRPr lang="ko-KR" altLang="en-US" sz="1200"/>
                </a:p>
              </p:txBody>
            </p:sp>
          </mc:Choice>
          <mc:Fallback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B7BDA0D4-0212-CC48-7E67-FC638576FCC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27273" y="4922940"/>
                  <a:ext cx="1304140" cy="184666"/>
                </a:xfrm>
                <a:prstGeom prst="rect">
                  <a:avLst/>
                </a:prstGeom>
                <a:blipFill>
                  <a:blip r:embed="rId24"/>
                  <a:stretch>
                    <a:fillRect l="-467" r="-2804" b="-3333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3" name="자유형: 도형 42">
              <a:extLst>
                <a:ext uri="{FF2B5EF4-FFF2-40B4-BE49-F238E27FC236}">
                  <a16:creationId xmlns:a16="http://schemas.microsoft.com/office/drawing/2014/main" id="{E4982E98-1EBC-F66E-D5DF-982F764FE283}"/>
                </a:ext>
              </a:extLst>
            </p:cNvPr>
            <p:cNvSpPr/>
            <p:nvPr/>
          </p:nvSpPr>
          <p:spPr>
            <a:xfrm>
              <a:off x="4720365" y="3984360"/>
              <a:ext cx="152451" cy="528638"/>
            </a:xfrm>
            <a:custGeom>
              <a:avLst/>
              <a:gdLst>
                <a:gd name="connsiteX0" fmla="*/ 152451 w 152451"/>
                <a:gd name="connsiteY0" fmla="*/ 0 h 528638"/>
                <a:gd name="connsiteX1" fmla="*/ 61963 w 152451"/>
                <a:gd name="connsiteY1" fmla="*/ 142875 h 528638"/>
                <a:gd name="connsiteX2" fmla="*/ 4813 w 152451"/>
                <a:gd name="connsiteY2" fmla="*/ 271463 h 528638"/>
                <a:gd name="connsiteX3" fmla="*/ 4813 w 152451"/>
                <a:gd name="connsiteY3" fmla="*/ 390525 h 528638"/>
                <a:gd name="connsiteX4" fmla="*/ 19101 w 152451"/>
                <a:gd name="connsiteY4" fmla="*/ 485775 h 528638"/>
                <a:gd name="connsiteX5" fmla="*/ 42913 w 152451"/>
                <a:gd name="connsiteY5" fmla="*/ 528638 h 528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2451" h="528638">
                  <a:moveTo>
                    <a:pt x="152451" y="0"/>
                  </a:moveTo>
                  <a:cubicBezTo>
                    <a:pt x="119510" y="48815"/>
                    <a:pt x="86569" y="97631"/>
                    <a:pt x="61963" y="142875"/>
                  </a:cubicBezTo>
                  <a:cubicBezTo>
                    <a:pt x="37357" y="188119"/>
                    <a:pt x="14338" y="230188"/>
                    <a:pt x="4813" y="271463"/>
                  </a:cubicBezTo>
                  <a:cubicBezTo>
                    <a:pt x="-4712" y="312738"/>
                    <a:pt x="2432" y="354806"/>
                    <a:pt x="4813" y="390525"/>
                  </a:cubicBezTo>
                  <a:cubicBezTo>
                    <a:pt x="7194" y="426244"/>
                    <a:pt x="12751" y="462756"/>
                    <a:pt x="19101" y="485775"/>
                  </a:cubicBezTo>
                  <a:cubicBezTo>
                    <a:pt x="25451" y="508794"/>
                    <a:pt x="42913" y="528638"/>
                    <a:pt x="42913" y="528638"/>
                  </a:cubicBezTo>
                </a:path>
              </a:pathLst>
            </a:custGeom>
            <a:noFill/>
            <a:ln>
              <a:solidFill>
                <a:srgbClr val="CC00CC"/>
              </a:solidFill>
              <a:prstDash val="sysDot"/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50EF8673-713C-4B31-BB5C-87543DB4F583}"/>
                    </a:ext>
                  </a:extLst>
                </p:cNvPr>
                <p:cNvSpPr txBox="1"/>
                <p:nvPr/>
              </p:nvSpPr>
              <p:spPr>
                <a:xfrm>
                  <a:off x="2971398" y="4244637"/>
                  <a:ext cx="1313308" cy="184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func>
                          <m:funcPr>
                            <m:ctrlP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ko-KR" sz="1200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  <m:t>⋅</m:t>
                            </m:r>
                            <m:func>
                              <m:funcPr>
                                <m:ctrlPr>
                                  <a:rPr lang="en-US" altLang="ko-KR" sz="1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ko-KR" sz="1200" b="0" i="0" smtClean="0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</m:fName>
                              <m:e>
                                <m:r>
                                  <a:rPr lang="en-US" altLang="ko-KR" sz="1200" b="0" i="1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</m:func>
                          </m:e>
                        </m:func>
                      </m:oMath>
                    </m:oMathPara>
                  </a14:m>
                  <a:endParaRPr lang="ko-KR" altLang="en-US" sz="1200"/>
                </a:p>
              </p:txBody>
            </p:sp>
          </mc:Choice>
          <mc:Fallback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50EF8673-713C-4B31-BB5C-87543DB4F58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71398" y="4244637"/>
                  <a:ext cx="1313308" cy="184666"/>
                </a:xfrm>
                <a:prstGeom prst="rect">
                  <a:avLst/>
                </a:prstGeom>
                <a:blipFill>
                  <a:blip r:embed="rId25"/>
                  <a:stretch>
                    <a:fillRect l="-463" r="-2315" b="-32258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0102477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그룹 71">
            <a:extLst>
              <a:ext uri="{FF2B5EF4-FFF2-40B4-BE49-F238E27FC236}">
                <a16:creationId xmlns:a16="http://schemas.microsoft.com/office/drawing/2014/main" id="{A9448E4D-AA7F-2974-E70E-22578210C6C9}"/>
              </a:ext>
            </a:extLst>
          </p:cNvPr>
          <p:cNvGrpSpPr/>
          <p:nvPr/>
        </p:nvGrpSpPr>
        <p:grpSpPr>
          <a:xfrm>
            <a:off x="1065625" y="697149"/>
            <a:ext cx="2420339" cy="3267932"/>
            <a:chOff x="1065625" y="697149"/>
            <a:chExt cx="2420339" cy="3267932"/>
          </a:xfrm>
        </p:grpSpPr>
        <p:cxnSp>
          <p:nvCxnSpPr>
            <p:cNvPr id="60" name="직선 연결선 59">
              <a:extLst>
                <a:ext uri="{FF2B5EF4-FFF2-40B4-BE49-F238E27FC236}">
                  <a16:creationId xmlns:a16="http://schemas.microsoft.com/office/drawing/2014/main" id="{B7416F1A-B07C-A913-AA09-48F966FB638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49331" y="3014434"/>
              <a:ext cx="678818" cy="672859"/>
            </a:xfrm>
            <a:prstGeom prst="line">
              <a:avLst/>
            </a:prstGeom>
            <a:ln>
              <a:solidFill>
                <a:srgbClr val="0000FF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0262F40A-42CE-DB11-659B-A4806EFE2B58}"/>
                </a:ext>
              </a:extLst>
            </p:cNvPr>
            <p:cNvGrpSpPr/>
            <p:nvPr/>
          </p:nvGrpSpPr>
          <p:grpSpPr>
            <a:xfrm>
              <a:off x="1065625" y="697149"/>
              <a:ext cx="2420339" cy="3267932"/>
              <a:chOff x="6047552" y="3996893"/>
              <a:chExt cx="2420339" cy="3267932"/>
            </a:xfrm>
          </p:grpSpPr>
          <p:grpSp>
            <p:nvGrpSpPr>
              <p:cNvPr id="5" name="그룹 4">
                <a:extLst>
                  <a:ext uri="{FF2B5EF4-FFF2-40B4-BE49-F238E27FC236}">
                    <a16:creationId xmlns:a16="http://schemas.microsoft.com/office/drawing/2014/main" id="{15DC64BD-3E31-5843-D4BB-77C893219A9E}"/>
                  </a:ext>
                </a:extLst>
              </p:cNvPr>
              <p:cNvGrpSpPr/>
              <p:nvPr/>
            </p:nvGrpSpPr>
            <p:grpSpPr>
              <a:xfrm>
                <a:off x="6047552" y="4667658"/>
                <a:ext cx="2420339" cy="2597167"/>
                <a:chOff x="5658736" y="4782564"/>
                <a:chExt cx="2420339" cy="2597167"/>
              </a:xfrm>
            </p:grpSpPr>
            <p:grpSp>
              <p:nvGrpSpPr>
                <p:cNvPr id="7" name="그룹 6">
                  <a:extLst>
                    <a:ext uri="{FF2B5EF4-FFF2-40B4-BE49-F238E27FC236}">
                      <a16:creationId xmlns:a16="http://schemas.microsoft.com/office/drawing/2014/main" id="{CA0E3AE1-3421-0990-405B-F26C51D08EBC}"/>
                    </a:ext>
                  </a:extLst>
                </p:cNvPr>
                <p:cNvGrpSpPr/>
                <p:nvPr/>
              </p:nvGrpSpPr>
              <p:grpSpPr>
                <a:xfrm>
                  <a:off x="5658736" y="4782564"/>
                  <a:ext cx="2420339" cy="2597167"/>
                  <a:chOff x="2838560" y="4782564"/>
                  <a:chExt cx="2420339" cy="2597167"/>
                </a:xfrm>
              </p:grpSpPr>
              <p:grpSp>
                <p:nvGrpSpPr>
                  <p:cNvPr id="12" name="그룹 11">
                    <a:extLst>
                      <a:ext uri="{FF2B5EF4-FFF2-40B4-BE49-F238E27FC236}">
                        <a16:creationId xmlns:a16="http://schemas.microsoft.com/office/drawing/2014/main" id="{7219BC18-07CA-078E-064D-B11617F7A927}"/>
                      </a:ext>
                    </a:extLst>
                  </p:cNvPr>
                  <p:cNvGrpSpPr/>
                  <p:nvPr/>
                </p:nvGrpSpPr>
                <p:grpSpPr>
                  <a:xfrm>
                    <a:off x="2838560" y="4782564"/>
                    <a:ext cx="2242438" cy="2597167"/>
                    <a:chOff x="1120140" y="1433327"/>
                    <a:chExt cx="2242438" cy="2597167"/>
                  </a:xfrm>
                </p:grpSpPr>
                <p:cxnSp>
                  <p:nvCxnSpPr>
                    <p:cNvPr id="19" name="직선 화살표 연결선 18">
                      <a:extLst>
                        <a:ext uri="{FF2B5EF4-FFF2-40B4-BE49-F238E27FC236}">
                          <a16:creationId xmlns:a16="http://schemas.microsoft.com/office/drawing/2014/main" id="{5E64BDFA-B0C6-645C-4592-F6FFA0A05A3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788105" y="1637200"/>
                      <a:ext cx="0" cy="2393294"/>
                    </a:xfrm>
                    <a:prstGeom prst="straightConnector1">
                      <a:avLst/>
                    </a:prstGeom>
                    <a:ln w="38100">
                      <a:solidFill>
                        <a:srgbClr val="00B050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0" name="직선 화살표 연결선 19">
                      <a:extLst>
                        <a:ext uri="{FF2B5EF4-FFF2-40B4-BE49-F238E27FC236}">
                          <a16:creationId xmlns:a16="http://schemas.microsoft.com/office/drawing/2014/main" id="{6FF5A029-5FB0-BCA9-E642-E05964A2750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120140" y="2564859"/>
                      <a:ext cx="2146570" cy="0"/>
                    </a:xfrm>
                    <a:prstGeom prst="straightConnector1">
                      <a:avLst/>
                    </a:prstGeom>
                    <a:ln w="38100">
                      <a:solidFill>
                        <a:srgbClr val="FF0000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1" name="직선 화살표 연결선 20">
                      <a:extLst>
                        <a:ext uri="{FF2B5EF4-FFF2-40B4-BE49-F238E27FC236}">
                          <a16:creationId xmlns:a16="http://schemas.microsoft.com/office/drawing/2014/main" id="{5727F028-DB1E-4452-201D-24371677826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1372035" y="1494817"/>
                      <a:ext cx="1440718" cy="1504545"/>
                    </a:xfrm>
                    <a:prstGeom prst="straightConnector1">
                      <a:avLst/>
                    </a:prstGeom>
                    <a:ln w="38100">
                      <a:solidFill>
                        <a:srgbClr val="0000FF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2" name="TextBox 21">
                      <a:extLst>
                        <a:ext uri="{FF2B5EF4-FFF2-40B4-BE49-F238E27FC236}">
                          <a16:creationId xmlns:a16="http://schemas.microsoft.com/office/drawing/2014/main" id="{DCF6CF2F-280E-871A-E4DA-8ECA85ED649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911019" y="2287860"/>
                      <a:ext cx="27603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ko-KR" sz="1200" b="1">
                          <a:solidFill>
                            <a:srgbClr val="FF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X</a:t>
                      </a:r>
                      <a:endParaRPr lang="ko-KR" altLang="en-US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23" name="TextBox 22">
                      <a:extLst>
                        <a:ext uri="{FF2B5EF4-FFF2-40B4-BE49-F238E27FC236}">
                          <a16:creationId xmlns:a16="http://schemas.microsoft.com/office/drawing/2014/main" id="{A1DE4977-5FC1-E6E4-F9A1-83B75452A52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510631" y="3713146"/>
                      <a:ext cx="27603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ko-KR" sz="1200" b="1">
                          <a:solidFill>
                            <a:srgbClr val="00B05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Y</a:t>
                      </a:r>
                      <a:endParaRPr lang="ko-KR" altLang="en-US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24" name="TextBox 23">
                      <a:extLst>
                        <a:ext uri="{FF2B5EF4-FFF2-40B4-BE49-F238E27FC236}">
                          <a16:creationId xmlns:a16="http://schemas.microsoft.com/office/drawing/2014/main" id="{6E5DF82A-60D5-7F3B-E2EC-DCAC56B6934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398208" y="1433327"/>
                      <a:ext cx="27603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altLang="ko-KR" sz="1200" b="1">
                          <a:solidFill>
                            <a:srgbClr val="0000F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Z</a:t>
                      </a:r>
                      <a:endParaRPr lang="ko-KR" altLang="en-US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25" name="타원 24">
                      <a:extLst>
                        <a:ext uri="{FF2B5EF4-FFF2-40B4-BE49-F238E27FC236}">
                          <a16:creationId xmlns:a16="http://schemas.microsoft.com/office/drawing/2014/main" id="{6E24787C-CCD1-2880-78AD-BB3654474CA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53076" y="2531708"/>
                      <a:ext cx="85297" cy="85297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26" name="TextBox 25">
                      <a:extLst>
                        <a:ext uri="{FF2B5EF4-FFF2-40B4-BE49-F238E27FC236}">
                          <a16:creationId xmlns:a16="http://schemas.microsoft.com/office/drawing/2014/main" id="{A991856F-B34E-D76F-B3E6-06353FC01EA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716886" y="2617005"/>
                      <a:ext cx="645692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200" b="1">
                          <a:solidFill>
                            <a:srgbClr val="FF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Pitch</a:t>
                      </a:r>
                      <a:endParaRPr lang="ko-KR" altLang="en-US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27" name="TextBox 26">
                      <a:extLst>
                        <a:ext uri="{FF2B5EF4-FFF2-40B4-BE49-F238E27FC236}">
                          <a16:creationId xmlns:a16="http://schemas.microsoft.com/office/drawing/2014/main" id="{911AB88D-A96A-AE0E-25AE-AD6EC7A68E5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736701" y="3713146"/>
                      <a:ext cx="645692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200" b="1">
                          <a:solidFill>
                            <a:srgbClr val="00B05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Yaw</a:t>
                      </a:r>
                      <a:endParaRPr lang="ko-KR" altLang="en-US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28" name="TextBox 27">
                      <a:extLst>
                        <a:ext uri="{FF2B5EF4-FFF2-40B4-BE49-F238E27FC236}">
                          <a16:creationId xmlns:a16="http://schemas.microsoft.com/office/drawing/2014/main" id="{6B6AF7EE-01CC-26C1-0CC9-00964A40240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541365" y="1637200"/>
                      <a:ext cx="645692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200" b="1">
                          <a:solidFill>
                            <a:srgbClr val="0000F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Roll</a:t>
                      </a:r>
                      <a:endParaRPr lang="ko-KR" altLang="en-US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</p:grpSp>
              <p:cxnSp>
                <p:nvCxnSpPr>
                  <p:cNvPr id="13" name="직선 연결선 12">
                    <a:extLst>
                      <a:ext uri="{FF2B5EF4-FFF2-40B4-BE49-F238E27FC236}">
                        <a16:creationId xmlns:a16="http://schemas.microsoft.com/office/drawing/2014/main" id="{D35405A5-59DF-65F9-03D8-C7BB474BAED5}"/>
                      </a:ext>
                    </a:extLst>
                  </p:cNvPr>
                  <p:cNvCxnSpPr>
                    <a:cxnSpLocks/>
                    <a:stCxn id="14" idx="0"/>
                  </p:cNvCxnSpPr>
                  <p:nvPr/>
                </p:nvCxnSpPr>
                <p:spPr>
                  <a:xfrm flipV="1">
                    <a:off x="4208026" y="5637097"/>
                    <a:ext cx="0" cy="730343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prstDash val="sys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" name="직선 연결선 14">
                    <a:extLst>
                      <a:ext uri="{FF2B5EF4-FFF2-40B4-BE49-F238E27FC236}">
                        <a16:creationId xmlns:a16="http://schemas.microsoft.com/office/drawing/2014/main" id="{0AEAD058-ECEB-A135-FEEF-487E6D02074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3536682" y="5645726"/>
                    <a:ext cx="671343" cy="235447"/>
                  </a:xfrm>
                  <a:prstGeom prst="line">
                    <a:avLst/>
                  </a:prstGeom>
                  <a:ln>
                    <a:solidFill>
                      <a:srgbClr val="CC00CC"/>
                    </a:solidFill>
                    <a:prstDash val="sys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6" name="TextBox 15">
                        <a:extLst>
                          <a:ext uri="{FF2B5EF4-FFF2-40B4-BE49-F238E27FC236}">
                            <a16:creationId xmlns:a16="http://schemas.microsoft.com/office/drawing/2014/main" id="{993FA5F2-50A5-E8A6-BB2D-828756ECF429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965740" y="5358830"/>
                        <a:ext cx="245260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altLang="ko-KR" b="0" i="1" smtClean="0">
                                  <a:solidFill>
                                    <a:srgbClr val="CC00CC"/>
                                  </a:solidFill>
                                  <a:latin typeface="Cambria Math" panose="02040503050406030204" pitchFamily="18" charset="0"/>
                                </a:rPr>
                                <m:t>ϕ</m:t>
                              </m:r>
                            </m:oMath>
                          </m:oMathPara>
                        </a14:m>
                        <a:endParaRPr lang="en-US" altLang="ko-KR" b="0">
                          <a:solidFill>
                            <a:srgbClr val="CC00CC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259" name="TextBox 258">
                        <a:extLst>
                          <a:ext uri="{FF2B5EF4-FFF2-40B4-BE49-F238E27FC236}">
                            <a16:creationId xmlns:a16="http://schemas.microsoft.com/office/drawing/2014/main" id="{474A018E-E298-D02C-AD98-02193A337E5D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3965740" y="5358830"/>
                        <a:ext cx="245260" cy="276999"/>
                      </a:xfrm>
                      <a:prstGeom prst="rect">
                        <a:avLst/>
                      </a:prstGeom>
                      <a:blipFill>
                        <a:blip r:embed="rId13"/>
                        <a:stretch>
                          <a:fillRect l="-24390" r="-26829" b="-36957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ko-KR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8" name="TextBox 17">
                        <a:extLst>
                          <a:ext uri="{FF2B5EF4-FFF2-40B4-BE49-F238E27FC236}">
                            <a16:creationId xmlns:a16="http://schemas.microsoft.com/office/drawing/2014/main" id="{869CB253-63B5-9A1A-CAFD-E2051407F78C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250674" y="6407954"/>
                        <a:ext cx="1008225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m:oMathPara>
                        </a14:m>
                        <a:endParaRPr lang="ko-KR" altLang="en-US"/>
                      </a:p>
                    </p:txBody>
                  </p:sp>
                </mc:Choice>
                <mc:Fallback xmlns="">
                  <p:sp>
                    <p:nvSpPr>
                      <p:cNvPr id="261" name="TextBox 260">
                        <a:extLst>
                          <a:ext uri="{FF2B5EF4-FFF2-40B4-BE49-F238E27FC236}">
                            <a16:creationId xmlns:a16="http://schemas.microsoft.com/office/drawing/2014/main" id="{EB97890A-B222-9CD6-E61E-69CA01E81836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250674" y="6407954"/>
                        <a:ext cx="1008225" cy="276999"/>
                      </a:xfrm>
                      <a:prstGeom prst="rect">
                        <a:avLst/>
                      </a:prstGeom>
                      <a:blipFill>
                        <a:blip r:embed="rId15"/>
                        <a:stretch>
                          <a:fillRect l="-3614" r="-6024" b="-36957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ko-KR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sp>
                <p:nvSpPr>
                  <p:cNvPr id="14" name="타원 13">
                    <a:extLst>
                      <a:ext uri="{FF2B5EF4-FFF2-40B4-BE49-F238E27FC236}">
                        <a16:creationId xmlns:a16="http://schemas.microsoft.com/office/drawing/2014/main" id="{0122A0EE-6ED3-F1EC-D8BF-00DB95144F0B}"/>
                      </a:ext>
                    </a:extLst>
                  </p:cNvPr>
                  <p:cNvSpPr/>
                  <p:nvPr/>
                </p:nvSpPr>
                <p:spPr>
                  <a:xfrm>
                    <a:off x="4165377" y="6367440"/>
                    <a:ext cx="85297" cy="85297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7" name="TextBox 16">
                        <a:extLst>
                          <a:ext uri="{FF2B5EF4-FFF2-40B4-BE49-F238E27FC236}">
                            <a16:creationId xmlns:a16="http://schemas.microsoft.com/office/drawing/2014/main" id="{1F4D6192-4667-9E83-F39D-D6225829B1FB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869283" y="6228940"/>
                        <a:ext cx="195823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r>
                                <a:rPr lang="en-US" altLang="ko-K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oMath>
                          </m:oMathPara>
                        </a14:m>
                        <a:endParaRPr lang="en-US" altLang="ko-KR" b="0">
                          <a:solidFill>
                            <a:srgbClr val="CC00CC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260" name="TextBox 259">
                        <a:extLst>
                          <a:ext uri="{FF2B5EF4-FFF2-40B4-BE49-F238E27FC236}">
                            <a16:creationId xmlns:a16="http://schemas.microsoft.com/office/drawing/2014/main" id="{8D9FD1A1-EE95-E135-1438-818A3D537139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3869283" y="6228940"/>
                        <a:ext cx="195823" cy="276999"/>
                      </a:xfrm>
                      <a:prstGeom prst="rect">
                        <a:avLst/>
                      </a:prstGeom>
                      <a:blipFill>
                        <a:blip r:embed="rId14"/>
                        <a:stretch>
                          <a:fillRect l="-9375" r="-9375" b="-4444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ko-KR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sp>
                <p:nvSpPr>
                  <p:cNvPr id="74" name="타원 73">
                    <a:extLst>
                      <a:ext uri="{FF2B5EF4-FFF2-40B4-BE49-F238E27FC236}">
                        <a16:creationId xmlns:a16="http://schemas.microsoft.com/office/drawing/2014/main" id="{2D6F883B-2CB5-0AE1-EEFF-48A528914E72}"/>
                      </a:ext>
                    </a:extLst>
                  </p:cNvPr>
                  <p:cNvSpPr/>
                  <p:nvPr/>
                </p:nvSpPr>
                <p:spPr>
                  <a:xfrm>
                    <a:off x="4165377" y="5605628"/>
                    <a:ext cx="85297" cy="85297"/>
                  </a:xfrm>
                  <a:prstGeom prst="ellipse">
                    <a:avLst/>
                  </a:prstGeom>
                  <a:solidFill>
                    <a:srgbClr val="CC00C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cxnSp>
              <p:nvCxnSpPr>
                <p:cNvPr id="8" name="직선 연결선 7">
                  <a:extLst>
                    <a:ext uri="{FF2B5EF4-FFF2-40B4-BE49-F238E27FC236}">
                      <a16:creationId xmlns:a16="http://schemas.microsoft.com/office/drawing/2014/main" id="{23FE37B0-F783-D523-9A9A-4CB9DE74ADA8}"/>
                    </a:ext>
                  </a:extLst>
                </p:cNvPr>
                <p:cNvCxnSpPr>
                  <a:cxnSpLocks/>
                  <a:stCxn id="14" idx="1"/>
                </p:cNvCxnSpPr>
                <p:nvPr/>
              </p:nvCxnSpPr>
              <p:spPr>
                <a:xfrm flipH="1" flipV="1">
                  <a:off x="6355458" y="5911596"/>
                  <a:ext cx="642586" cy="46833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" name="부분 원형 8">
                  <a:extLst>
                    <a:ext uri="{FF2B5EF4-FFF2-40B4-BE49-F238E27FC236}">
                      <a16:creationId xmlns:a16="http://schemas.microsoft.com/office/drawing/2014/main" id="{29215ECC-6BC2-AAE1-C8CA-3BA5C79064D5}"/>
                    </a:ext>
                  </a:extLst>
                </p:cNvPr>
                <p:cNvSpPr/>
                <p:nvPr/>
              </p:nvSpPr>
              <p:spPr>
                <a:xfrm rot="13547541">
                  <a:off x="5727288" y="5325800"/>
                  <a:ext cx="1183875" cy="1153621"/>
                </a:xfrm>
                <a:prstGeom prst="pie">
                  <a:avLst>
                    <a:gd name="adj1" fmla="val 5404936"/>
                    <a:gd name="adj2" fmla="val 6931359"/>
                  </a:avLst>
                </a:prstGeom>
                <a:solidFill>
                  <a:srgbClr val="CC00CC">
                    <a:alpha val="29804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" name="부분 원형 9">
                  <a:extLst>
                    <a:ext uri="{FF2B5EF4-FFF2-40B4-BE49-F238E27FC236}">
                      <a16:creationId xmlns:a16="http://schemas.microsoft.com/office/drawing/2014/main" id="{7F49457E-A63C-D91A-8F08-3DC0052B2D10}"/>
                    </a:ext>
                  </a:extLst>
                </p:cNvPr>
                <p:cNvSpPr/>
                <p:nvPr/>
              </p:nvSpPr>
              <p:spPr>
                <a:xfrm rot="13547541">
                  <a:off x="5921535" y="5518838"/>
                  <a:ext cx="787673" cy="767544"/>
                </a:xfrm>
                <a:prstGeom prst="pie">
                  <a:avLst>
                    <a:gd name="adj1" fmla="val 6938789"/>
                    <a:gd name="adj2" fmla="val 10114350"/>
                  </a:avLst>
                </a:prstGeom>
                <a:solidFill>
                  <a:schemeClr val="tx1">
                    <a:alpha val="29804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1" name="TextBox 10">
                      <a:extLst>
                        <a:ext uri="{FF2B5EF4-FFF2-40B4-BE49-F238E27FC236}">
                          <a16:creationId xmlns:a16="http://schemas.microsoft.com/office/drawing/2014/main" id="{1E80DBF7-CA39-42F1-5038-8136B1772FE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676751" y="5934456"/>
                      <a:ext cx="218330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oMath>
                        </m:oMathPara>
                      </a14:m>
                      <a:endParaRPr lang="en-US" altLang="ko-KR" b="0">
                        <a:solidFill>
                          <a:srgbClr val="CC00CC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276" name="TextBox 275">
                      <a:extLst>
                        <a:ext uri="{FF2B5EF4-FFF2-40B4-BE49-F238E27FC236}">
                          <a16:creationId xmlns:a16="http://schemas.microsoft.com/office/drawing/2014/main" id="{D72D2FAA-750F-B764-4D82-90255EDDBE5F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676751" y="5934456"/>
                      <a:ext cx="218330" cy="276999"/>
                    </a:xfrm>
                    <a:prstGeom prst="rect">
                      <a:avLst/>
                    </a:prstGeom>
                    <a:blipFill>
                      <a:blip r:embed="rId16"/>
                      <a:stretch>
                        <a:fillRect l="-20000" r="-17143" b="-1111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EF7AEFB-10AC-C1C4-90F2-C3226D6CF4FC}"/>
                  </a:ext>
                </a:extLst>
              </p:cNvPr>
              <p:cNvSpPr txBox="1"/>
              <p:nvPr/>
            </p:nvSpPr>
            <p:spPr>
              <a:xfrm>
                <a:off x="6543790" y="3996893"/>
                <a:ext cx="12618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구면 좌표계</a:t>
                </a:r>
              </a:p>
            </p:txBody>
          </p:sp>
        </p:grpSp>
        <p:cxnSp>
          <p:nvCxnSpPr>
            <p:cNvPr id="61" name="직선 연결선 60">
              <a:extLst>
                <a:ext uri="{FF2B5EF4-FFF2-40B4-BE49-F238E27FC236}">
                  <a16:creationId xmlns:a16="http://schemas.microsoft.com/office/drawing/2014/main" id="{577B48A0-F85B-AEF5-DCDA-8411BCA8BE6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22260" y="2998203"/>
              <a:ext cx="666327" cy="1"/>
            </a:xfrm>
            <a:prstGeom prst="line">
              <a:avLst/>
            </a:prstGeom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0399E375-EF41-77AF-909F-E138DEA2D899}"/>
              </a:ext>
            </a:extLst>
          </p:cNvPr>
          <p:cNvGrpSpPr/>
          <p:nvPr/>
        </p:nvGrpSpPr>
        <p:grpSpPr>
          <a:xfrm>
            <a:off x="4846414" y="768874"/>
            <a:ext cx="5422159" cy="2335339"/>
            <a:chOff x="4846414" y="768874"/>
            <a:chExt cx="5422159" cy="2335339"/>
          </a:xfrm>
        </p:grpSpPr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id="{5D59321C-4D3F-CEE2-5ED6-8B06A3A81FE5}"/>
                </a:ext>
              </a:extLst>
            </p:cNvPr>
            <p:cNvGrpSpPr/>
            <p:nvPr/>
          </p:nvGrpSpPr>
          <p:grpSpPr>
            <a:xfrm>
              <a:off x="4846414" y="1353760"/>
              <a:ext cx="2007857" cy="1750453"/>
              <a:chOff x="4355033" y="3615487"/>
              <a:chExt cx="2007857" cy="1750453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84" name="TextBox 83">
                    <a:extLst>
                      <a:ext uri="{FF2B5EF4-FFF2-40B4-BE49-F238E27FC236}">
                        <a16:creationId xmlns:a16="http://schemas.microsoft.com/office/drawing/2014/main" id="{58493F56-84C7-454A-5150-415A852399DA}"/>
                      </a:ext>
                    </a:extLst>
                  </p:cNvPr>
                  <p:cNvSpPr txBox="1"/>
                  <p:nvPr/>
                </p:nvSpPr>
                <p:spPr>
                  <a:xfrm>
                    <a:off x="4355033" y="3615487"/>
                    <a:ext cx="1942776" cy="33541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ad>
                            <m:radPr>
                              <m:degHide m:val="on"/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p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oMath>
                      </m:oMathPara>
                    </a14:m>
                    <a:endParaRPr lang="ko-KR" altLang="en-US"/>
                  </a:p>
                </p:txBody>
              </p:sp>
            </mc:Choice>
            <mc:Fallback>
              <p:sp>
                <p:nvSpPr>
                  <p:cNvPr id="84" name="TextBox 83">
                    <a:extLst>
                      <a:ext uri="{FF2B5EF4-FFF2-40B4-BE49-F238E27FC236}">
                        <a16:creationId xmlns:a16="http://schemas.microsoft.com/office/drawing/2014/main" id="{58493F56-84C7-454A-5150-415A852399D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355033" y="3615487"/>
                    <a:ext cx="1942776" cy="335413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 l="-627" b="-21818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85" name="TextBox 84">
                    <a:extLst>
                      <a:ext uri="{FF2B5EF4-FFF2-40B4-BE49-F238E27FC236}">
                        <a16:creationId xmlns:a16="http://schemas.microsoft.com/office/drawing/2014/main" id="{ADF9D668-90BF-A2E2-AE7F-4F3221C31F8A}"/>
                      </a:ext>
                    </a:extLst>
                  </p:cNvPr>
                  <p:cNvSpPr txBox="1"/>
                  <p:nvPr/>
                </p:nvSpPr>
                <p:spPr>
                  <a:xfrm>
                    <a:off x="4355033" y="4893375"/>
                    <a:ext cx="1262204" cy="472565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unc>
                            <m:func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p>
                                <m:sSup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b="0" i="0" smtClean="0">
                                      <a:latin typeface="Cambria Math" panose="02040503050406030204" pitchFamily="18" charset="0"/>
                                    </a:rPr>
                                    <m:t>tan</m:t>
                                  </m:r>
                                </m:e>
                                <m:sup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</m:fName>
                            <m:e>
                              <m:f>
                                <m:f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num>
                                <m:den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den>
                              </m:f>
                            </m:e>
                          </m:func>
                        </m:oMath>
                      </m:oMathPara>
                    </a14:m>
                    <a:endParaRPr lang="ko-KR" altLang="en-US"/>
                  </a:p>
                </p:txBody>
              </p:sp>
            </mc:Choice>
            <mc:Fallback>
              <p:sp>
                <p:nvSpPr>
                  <p:cNvPr id="85" name="TextBox 84">
                    <a:extLst>
                      <a:ext uri="{FF2B5EF4-FFF2-40B4-BE49-F238E27FC236}">
                        <a16:creationId xmlns:a16="http://schemas.microsoft.com/office/drawing/2014/main" id="{ADF9D668-90BF-A2E2-AE7F-4F3221C31F8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355033" y="4893375"/>
                    <a:ext cx="1262204" cy="472565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86" name="TextBox 85">
                    <a:extLst>
                      <a:ext uri="{FF2B5EF4-FFF2-40B4-BE49-F238E27FC236}">
                        <a16:creationId xmlns:a16="http://schemas.microsoft.com/office/drawing/2014/main" id="{D0385833-0E0F-CF2F-B5FB-EFCFCAC4986E}"/>
                      </a:ext>
                    </a:extLst>
                  </p:cNvPr>
                  <p:cNvSpPr txBox="1"/>
                  <p:nvPr/>
                </p:nvSpPr>
                <p:spPr>
                  <a:xfrm>
                    <a:off x="4355033" y="4205906"/>
                    <a:ext cx="2007857" cy="526170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unc>
                            <m:func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p>
                                <m:sSup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b="0" i="0" smtClean="0">
                                      <a:latin typeface="Cambria Math" panose="02040503050406030204" pitchFamily="18" charset="0"/>
                                    </a:rPr>
                                    <m:t>tan</m:t>
                                  </m:r>
                                </m:e>
                                <m:sup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</m:fName>
                            <m:e>
                              <m:f>
                                <m:f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sSup>
                                        <m:sSupPr>
                                          <m:ctrlP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p>
                                        <m:sSupPr>
                                          <m:ctrlP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p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rad>
                                </m:den>
                              </m:f>
                            </m:e>
                          </m:func>
                        </m:oMath>
                      </m:oMathPara>
                    </a14:m>
                    <a:endParaRPr lang="ko-KR" altLang="en-US"/>
                  </a:p>
                </p:txBody>
              </p:sp>
            </mc:Choice>
            <mc:Fallback>
              <p:sp>
                <p:nvSpPr>
                  <p:cNvPr id="86" name="TextBox 85">
                    <a:extLst>
                      <a:ext uri="{FF2B5EF4-FFF2-40B4-BE49-F238E27FC236}">
                        <a16:creationId xmlns:a16="http://schemas.microsoft.com/office/drawing/2014/main" id="{D0385833-0E0F-CF2F-B5FB-EFCFCAC4986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355033" y="4205906"/>
                    <a:ext cx="2007857" cy="526170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77" name="그룹 76">
              <a:extLst>
                <a:ext uri="{FF2B5EF4-FFF2-40B4-BE49-F238E27FC236}">
                  <a16:creationId xmlns:a16="http://schemas.microsoft.com/office/drawing/2014/main" id="{56A3D984-F7F4-5F3A-148E-E5AD49CABA80}"/>
                </a:ext>
              </a:extLst>
            </p:cNvPr>
            <p:cNvGrpSpPr/>
            <p:nvPr/>
          </p:nvGrpSpPr>
          <p:grpSpPr>
            <a:xfrm>
              <a:off x="8476544" y="1353760"/>
              <a:ext cx="1792029" cy="1638662"/>
              <a:chOff x="7432133" y="3615487"/>
              <a:chExt cx="1792029" cy="1638662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81" name="TextBox 80">
                    <a:extLst>
                      <a:ext uri="{FF2B5EF4-FFF2-40B4-BE49-F238E27FC236}">
                        <a16:creationId xmlns:a16="http://schemas.microsoft.com/office/drawing/2014/main" id="{8A4BB27E-DCF8-1E19-1560-E300C59BAA0A}"/>
                      </a:ext>
                    </a:extLst>
                  </p:cNvPr>
                  <p:cNvSpPr txBox="1"/>
                  <p:nvPr/>
                </p:nvSpPr>
                <p:spPr>
                  <a:xfrm>
                    <a:off x="7432133" y="3615487"/>
                    <a:ext cx="1745350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func>
                            <m:func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  <m:func>
                            <m:func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</m:func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ko-KR" altLang="en-US"/>
                  </a:p>
                </p:txBody>
              </p:sp>
            </mc:Choice>
            <mc:Fallback>
              <p:sp>
                <p:nvSpPr>
                  <p:cNvPr id="81" name="TextBox 80">
                    <a:extLst>
                      <a:ext uri="{FF2B5EF4-FFF2-40B4-BE49-F238E27FC236}">
                        <a16:creationId xmlns:a16="http://schemas.microsoft.com/office/drawing/2014/main" id="{8A4BB27E-DCF8-1E19-1560-E300C59BAA0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32133" y="3615487"/>
                    <a:ext cx="1745350" cy="276999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 l="-699" r="-350" b="-36957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82" name="TextBox 81">
                    <a:extLst>
                      <a:ext uri="{FF2B5EF4-FFF2-40B4-BE49-F238E27FC236}">
                        <a16:creationId xmlns:a16="http://schemas.microsoft.com/office/drawing/2014/main" id="{312330C6-98C6-B73E-A36D-A5B903731344}"/>
                      </a:ext>
                    </a:extLst>
                  </p:cNvPr>
                  <p:cNvSpPr txBox="1"/>
                  <p:nvPr/>
                </p:nvSpPr>
                <p:spPr>
                  <a:xfrm>
                    <a:off x="7432133" y="4314205"/>
                    <a:ext cx="1136272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func>
                            <m:func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</m:oMath>
                      </m:oMathPara>
                    </a14:m>
                    <a:endParaRPr lang="ko-KR" altLang="en-US"/>
                  </a:p>
                </p:txBody>
              </p:sp>
            </mc:Choice>
            <mc:Fallback>
              <p:sp>
                <p:nvSpPr>
                  <p:cNvPr id="82" name="TextBox 81">
                    <a:extLst>
                      <a:ext uri="{FF2B5EF4-FFF2-40B4-BE49-F238E27FC236}">
                        <a16:creationId xmlns:a16="http://schemas.microsoft.com/office/drawing/2014/main" id="{312330C6-98C6-B73E-A36D-A5B90373134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32133" y="4314205"/>
                    <a:ext cx="1136272" cy="276999"/>
                  </a:xfrm>
                  <a:prstGeom prst="rect">
                    <a:avLst/>
                  </a:prstGeom>
                  <a:blipFill>
                    <a:blip r:embed="rId21"/>
                    <a:stretch>
                      <a:fillRect l="-3763" r="-2688" b="-31111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83" name="TextBox 82">
                    <a:extLst>
                      <a:ext uri="{FF2B5EF4-FFF2-40B4-BE49-F238E27FC236}">
                        <a16:creationId xmlns:a16="http://schemas.microsoft.com/office/drawing/2014/main" id="{5E0C00AE-1692-7938-A3CA-8E3688F2EAF5}"/>
                      </a:ext>
                    </a:extLst>
                  </p:cNvPr>
                  <p:cNvSpPr txBox="1"/>
                  <p:nvPr/>
                </p:nvSpPr>
                <p:spPr>
                  <a:xfrm>
                    <a:off x="7432133" y="4977150"/>
                    <a:ext cx="1792029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 xmlns:m="http://schemas.openxmlformats.org/officeDocument/2006/math"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𝑟</m:t>
                        </m:r>
                        <m:func>
                          <m:func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ko-KR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func>
                        <m:func>
                          <m:func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ko-KR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</m:func>
                      </m:oMath>
                    </a14:m>
                    <a:r>
                      <a:rPr lang="ko-KR" altLang="en-US"/>
                      <a:t>  </a:t>
                    </a:r>
                  </a:p>
                </p:txBody>
              </p:sp>
            </mc:Choice>
            <mc:Fallback>
              <p:sp>
                <p:nvSpPr>
                  <p:cNvPr id="83" name="TextBox 82">
                    <a:extLst>
                      <a:ext uri="{FF2B5EF4-FFF2-40B4-BE49-F238E27FC236}">
                        <a16:creationId xmlns:a16="http://schemas.microsoft.com/office/drawing/2014/main" id="{5E0C00AE-1692-7938-A3CA-8E3688F2EAF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32133" y="4977150"/>
                    <a:ext cx="1792029" cy="276999"/>
                  </a:xfrm>
                  <a:prstGeom prst="rect">
                    <a:avLst/>
                  </a:prstGeom>
                  <a:blipFill>
                    <a:blip r:embed="rId22"/>
                    <a:stretch>
                      <a:fillRect l="-3413" b="-36957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78" name="화살표: 왼쪽/오른쪽 77">
              <a:extLst>
                <a:ext uri="{FF2B5EF4-FFF2-40B4-BE49-F238E27FC236}">
                  <a16:creationId xmlns:a16="http://schemas.microsoft.com/office/drawing/2014/main" id="{1BF56E47-E8AC-52BF-1C79-FE65A42CE58A}"/>
                </a:ext>
              </a:extLst>
            </p:cNvPr>
            <p:cNvSpPr/>
            <p:nvPr/>
          </p:nvSpPr>
          <p:spPr>
            <a:xfrm>
              <a:off x="7241078" y="1962244"/>
              <a:ext cx="848659" cy="457466"/>
            </a:xfrm>
            <a:prstGeom prst="leftRightArrow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42B12002-EBC7-FECC-B1BA-8E912D6755CC}"/>
                </a:ext>
              </a:extLst>
            </p:cNvPr>
            <p:cNvSpPr txBox="1"/>
            <p:nvPr/>
          </p:nvSpPr>
          <p:spPr>
            <a:xfrm>
              <a:off x="8609709" y="768874"/>
              <a:ext cx="12618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직교 좌표계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5FB129AE-B561-DB89-DE06-FD5D6EB4DFAD}"/>
                </a:ext>
              </a:extLst>
            </p:cNvPr>
            <p:cNvSpPr txBox="1"/>
            <p:nvPr/>
          </p:nvSpPr>
          <p:spPr>
            <a:xfrm>
              <a:off x="4933585" y="768874"/>
              <a:ext cx="12618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구면 좌표계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817334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8428EE02-D70C-5196-E268-CC4BC8A1CE17}"/>
              </a:ext>
            </a:extLst>
          </p:cNvPr>
          <p:cNvGrpSpPr/>
          <p:nvPr/>
        </p:nvGrpSpPr>
        <p:grpSpPr>
          <a:xfrm>
            <a:off x="620753" y="-45396"/>
            <a:ext cx="6958056" cy="6858000"/>
            <a:chOff x="322438" y="0"/>
            <a:chExt cx="6958056" cy="685800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127C4124-1AAA-111C-AF9D-3812BF5503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2438" y="0"/>
              <a:ext cx="3764996" cy="6858000"/>
            </a:xfrm>
            <a:prstGeom prst="rect">
              <a:avLst/>
            </a:prstGeom>
          </p:spPr>
        </p:pic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FAF92965-AA12-A2D9-CE15-CBFCB90F9122}"/>
                </a:ext>
              </a:extLst>
            </p:cNvPr>
            <p:cNvGrpSpPr/>
            <p:nvPr/>
          </p:nvGrpSpPr>
          <p:grpSpPr>
            <a:xfrm>
              <a:off x="379918" y="0"/>
              <a:ext cx="6900576" cy="6858000"/>
              <a:chOff x="379918" y="0"/>
              <a:chExt cx="6900576" cy="6858000"/>
            </a:xfrm>
          </p:grpSpPr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B3AB4BFC-FDE8-34B9-0659-E23B0B4237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087434" y="0"/>
                <a:ext cx="3193060" cy="6858000"/>
              </a:xfrm>
              <a:prstGeom prst="rect">
                <a:avLst/>
              </a:prstGeom>
            </p:spPr>
          </p:pic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2DC148EA-54E9-8DEA-50DC-D70D69F40CA6}"/>
                  </a:ext>
                </a:extLst>
              </p:cNvPr>
              <p:cNvSpPr/>
              <p:nvPr/>
            </p:nvSpPr>
            <p:spPr>
              <a:xfrm>
                <a:off x="379918" y="16618"/>
                <a:ext cx="3678515" cy="6792743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67500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>
            <a:extLst>
              <a:ext uri="{FF2B5EF4-FFF2-40B4-BE49-F238E27FC236}">
                <a16:creationId xmlns:a16="http://schemas.microsoft.com/office/drawing/2014/main" id="{7ED9EFBE-ECA9-F2D2-63BD-867735051737}"/>
              </a:ext>
            </a:extLst>
          </p:cNvPr>
          <p:cNvGrpSpPr/>
          <p:nvPr/>
        </p:nvGrpSpPr>
        <p:grpSpPr>
          <a:xfrm>
            <a:off x="919233" y="-270038"/>
            <a:ext cx="2650431" cy="2530303"/>
            <a:chOff x="7586733" y="1673244"/>
            <a:chExt cx="2650431" cy="2530303"/>
          </a:xfrm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18200F89-2606-C0BD-442B-A3B801AB621D}"/>
                </a:ext>
              </a:extLst>
            </p:cNvPr>
            <p:cNvGrpSpPr/>
            <p:nvPr/>
          </p:nvGrpSpPr>
          <p:grpSpPr>
            <a:xfrm>
              <a:off x="7586733" y="1673244"/>
              <a:ext cx="2650431" cy="2530303"/>
              <a:chOff x="7204112" y="1997413"/>
              <a:chExt cx="2650431" cy="2530303"/>
            </a:xfrm>
          </p:grpSpPr>
          <p:cxnSp>
            <p:nvCxnSpPr>
              <p:cNvPr id="2" name="직선 화살표 연결선 1">
                <a:extLst>
                  <a:ext uri="{FF2B5EF4-FFF2-40B4-BE49-F238E27FC236}">
                    <a16:creationId xmlns:a16="http://schemas.microsoft.com/office/drawing/2014/main" id="{230ADBC5-4F42-CB45-65B6-1238C057D91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95744" y="3445212"/>
                <a:ext cx="2431916" cy="0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" name="직선 화살표 연결선 2">
                <a:extLst>
                  <a:ext uri="{FF2B5EF4-FFF2-40B4-BE49-F238E27FC236}">
                    <a16:creationId xmlns:a16="http://schemas.microsoft.com/office/drawing/2014/main" id="{9832C7F2-BFBF-22D2-9446-1F9C862C85F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295745" y="2892328"/>
                <a:ext cx="1504544" cy="1509049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" name="직선 화살표 연결선 3">
                <a:extLst>
                  <a:ext uri="{FF2B5EF4-FFF2-40B4-BE49-F238E27FC236}">
                    <a16:creationId xmlns:a16="http://schemas.microsoft.com/office/drawing/2014/main" id="{60D4C222-7921-152A-05EC-769BF969024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249055" y="1997413"/>
                <a:ext cx="0" cy="2403964"/>
              </a:xfrm>
              <a:prstGeom prst="straightConnector1">
                <a:avLst/>
              </a:prstGeom>
              <a:ln w="38100">
                <a:solidFill>
                  <a:srgbClr val="0000FF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2C241CE-59BA-2B75-EB9A-6DB4BA05CAC7}"/>
                  </a:ext>
                </a:extLst>
              </p:cNvPr>
              <p:cNvSpPr txBox="1"/>
              <p:nvPr/>
            </p:nvSpPr>
            <p:spPr>
              <a:xfrm>
                <a:off x="8269501" y="2085332"/>
                <a:ext cx="27603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>
                    <a:solidFill>
                      <a:srgbClr val="0000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Z</a:t>
                </a:r>
                <a:endParaRPr lang="ko-KR" altLang="en-US" sz="1200" b="1">
                  <a:solidFill>
                    <a:srgbClr val="0000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BF70E13-C09C-C009-A8D2-3DD00398F7B3}"/>
                  </a:ext>
                </a:extLst>
              </p:cNvPr>
              <p:cNvSpPr txBox="1"/>
              <p:nvPr/>
            </p:nvSpPr>
            <p:spPr>
              <a:xfrm>
                <a:off x="7204112" y="3975210"/>
                <a:ext cx="27603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X</a:t>
                </a:r>
                <a:endParaRPr lang="ko-KR" altLang="en-US" sz="1200" b="1"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057E908-6277-6915-EEDE-644EC722E68B}"/>
                  </a:ext>
                </a:extLst>
              </p:cNvPr>
              <p:cNvSpPr txBox="1"/>
              <p:nvPr/>
            </p:nvSpPr>
            <p:spPr>
              <a:xfrm>
                <a:off x="9393678" y="3174094"/>
                <a:ext cx="27603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Y</a:t>
                </a:r>
                <a:endParaRPr lang="ko-KR" altLang="en-US" sz="1200" b="1">
                  <a:solidFill>
                    <a:srgbClr val="00B05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6D96B6D-B384-A62A-5EE2-B28410F432E2}"/>
                  </a:ext>
                </a:extLst>
              </p:cNvPr>
              <p:cNvSpPr txBox="1"/>
              <p:nvPr/>
            </p:nvSpPr>
            <p:spPr>
              <a:xfrm>
                <a:off x="7321684" y="4250717"/>
                <a:ext cx="64569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b="1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Roll</a:t>
                </a:r>
                <a:endParaRPr lang="ko-KR" altLang="en-US" sz="1200" b="1"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570E428-2E4A-96DB-2D45-096086A2C617}"/>
                  </a:ext>
                </a:extLst>
              </p:cNvPr>
              <p:cNvSpPr txBox="1"/>
              <p:nvPr/>
            </p:nvSpPr>
            <p:spPr>
              <a:xfrm>
                <a:off x="9208851" y="3476170"/>
                <a:ext cx="64569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Pitch</a:t>
                </a:r>
                <a:endParaRPr lang="ko-KR" altLang="en-US" sz="1200" b="1">
                  <a:solidFill>
                    <a:srgbClr val="00B05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E71BCEB-BB70-DB90-4FA5-A6A47CA3002B}"/>
                  </a:ext>
                </a:extLst>
              </p:cNvPr>
              <p:cNvSpPr txBox="1"/>
              <p:nvPr/>
            </p:nvSpPr>
            <p:spPr>
              <a:xfrm>
                <a:off x="7681183" y="2085332"/>
                <a:ext cx="64569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b="1">
                    <a:solidFill>
                      <a:srgbClr val="0000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Yaw</a:t>
                </a:r>
                <a:endParaRPr lang="ko-KR" altLang="en-US" sz="1200" b="1">
                  <a:solidFill>
                    <a:srgbClr val="0000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DAFF0C81-8A17-240C-A173-41058B34310A}"/>
                </a:ext>
              </a:extLst>
            </p:cNvPr>
            <p:cNvSpPr/>
            <p:nvPr/>
          </p:nvSpPr>
          <p:spPr>
            <a:xfrm>
              <a:off x="8589027" y="3078394"/>
              <a:ext cx="85297" cy="8529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34ED613E-B93F-E2F8-A81D-1D64CA2B48B7}"/>
              </a:ext>
            </a:extLst>
          </p:cNvPr>
          <p:cNvGrpSpPr/>
          <p:nvPr/>
        </p:nvGrpSpPr>
        <p:grpSpPr>
          <a:xfrm>
            <a:off x="734406" y="2913045"/>
            <a:ext cx="6933303" cy="3046258"/>
            <a:chOff x="734406" y="2913045"/>
            <a:chExt cx="6933303" cy="3046258"/>
          </a:xfrm>
        </p:grpSpPr>
        <p:grpSp>
          <p:nvGrpSpPr>
            <p:cNvPr id="104" name="그룹 103">
              <a:extLst>
                <a:ext uri="{FF2B5EF4-FFF2-40B4-BE49-F238E27FC236}">
                  <a16:creationId xmlns:a16="http://schemas.microsoft.com/office/drawing/2014/main" id="{3B889473-5360-3516-E646-BC51F300A7AC}"/>
                </a:ext>
              </a:extLst>
            </p:cNvPr>
            <p:cNvGrpSpPr/>
            <p:nvPr/>
          </p:nvGrpSpPr>
          <p:grpSpPr>
            <a:xfrm>
              <a:off x="734406" y="3429000"/>
              <a:ext cx="2650431" cy="2530303"/>
              <a:chOff x="734406" y="3429000"/>
              <a:chExt cx="2650431" cy="2530303"/>
            </a:xfrm>
          </p:grpSpPr>
          <p:grpSp>
            <p:nvGrpSpPr>
              <p:cNvPr id="70" name="그룹 69">
                <a:extLst>
                  <a:ext uri="{FF2B5EF4-FFF2-40B4-BE49-F238E27FC236}">
                    <a16:creationId xmlns:a16="http://schemas.microsoft.com/office/drawing/2014/main" id="{0025522E-4CF6-BD74-0747-6BEC5EA6F8F9}"/>
                  </a:ext>
                </a:extLst>
              </p:cNvPr>
              <p:cNvGrpSpPr/>
              <p:nvPr/>
            </p:nvGrpSpPr>
            <p:grpSpPr>
              <a:xfrm>
                <a:off x="734406" y="3429000"/>
                <a:ext cx="2650431" cy="2530303"/>
                <a:chOff x="734406" y="3429000"/>
                <a:chExt cx="2650431" cy="2530303"/>
              </a:xfrm>
            </p:grpSpPr>
            <p:grpSp>
              <p:nvGrpSpPr>
                <p:cNvPr id="34" name="그룹 33">
                  <a:extLst>
                    <a:ext uri="{FF2B5EF4-FFF2-40B4-BE49-F238E27FC236}">
                      <a16:creationId xmlns:a16="http://schemas.microsoft.com/office/drawing/2014/main" id="{41FB0446-BCD6-E4EB-62B6-62512A2255E0}"/>
                    </a:ext>
                  </a:extLst>
                </p:cNvPr>
                <p:cNvGrpSpPr/>
                <p:nvPr/>
              </p:nvGrpSpPr>
              <p:grpSpPr>
                <a:xfrm>
                  <a:off x="734406" y="3429000"/>
                  <a:ext cx="2650431" cy="2530303"/>
                  <a:chOff x="7204112" y="1997413"/>
                  <a:chExt cx="2650431" cy="2530303"/>
                </a:xfrm>
              </p:grpSpPr>
              <p:cxnSp>
                <p:nvCxnSpPr>
                  <p:cNvPr id="36" name="직선 화살표 연결선 35">
                    <a:extLst>
                      <a:ext uri="{FF2B5EF4-FFF2-40B4-BE49-F238E27FC236}">
                        <a16:creationId xmlns:a16="http://schemas.microsoft.com/office/drawing/2014/main" id="{4DEA2C5B-57D2-471D-621C-F9C65E307A4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295744" y="3445212"/>
                    <a:ext cx="2431916" cy="0"/>
                  </a:xfrm>
                  <a:prstGeom prst="straightConnector1">
                    <a:avLst/>
                  </a:prstGeom>
                  <a:ln w="38100">
                    <a:solidFill>
                      <a:srgbClr val="00B05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" name="직선 화살표 연결선 36">
                    <a:extLst>
                      <a:ext uri="{FF2B5EF4-FFF2-40B4-BE49-F238E27FC236}">
                        <a16:creationId xmlns:a16="http://schemas.microsoft.com/office/drawing/2014/main" id="{9B4D810D-B2E9-32EE-B681-63044B0A675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7295745" y="2892328"/>
                    <a:ext cx="1504544" cy="1509049"/>
                  </a:xfrm>
                  <a:prstGeom prst="straightConnector1">
                    <a:avLst/>
                  </a:prstGeom>
                  <a:ln w="3810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" name="직선 화살표 연결선 37">
                    <a:extLst>
                      <a:ext uri="{FF2B5EF4-FFF2-40B4-BE49-F238E27FC236}">
                        <a16:creationId xmlns:a16="http://schemas.microsoft.com/office/drawing/2014/main" id="{E76658E9-4C0D-3ABA-890E-628C5AC126F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8249055" y="1997413"/>
                    <a:ext cx="0" cy="2403964"/>
                  </a:xfrm>
                  <a:prstGeom prst="straightConnector1">
                    <a:avLst/>
                  </a:prstGeom>
                  <a:ln w="38100">
                    <a:solidFill>
                      <a:srgbClr val="0000FF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0B074CB5-5A86-57D6-E2D9-063318ADEDB7}"/>
                      </a:ext>
                    </a:extLst>
                  </p:cNvPr>
                  <p:cNvSpPr txBox="1"/>
                  <p:nvPr/>
                </p:nvSpPr>
                <p:spPr>
                  <a:xfrm>
                    <a:off x="8269501" y="2085332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Z</a:t>
                    </a:r>
                    <a:endParaRPr lang="ko-KR" altLang="en-US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E27ADD5B-F9A7-ED82-CE88-330B5FEB42D7}"/>
                      </a:ext>
                    </a:extLst>
                  </p:cNvPr>
                  <p:cNvSpPr txBox="1"/>
                  <p:nvPr/>
                </p:nvSpPr>
                <p:spPr>
                  <a:xfrm>
                    <a:off x="7204112" y="3975210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X</a:t>
                    </a:r>
                    <a:endParaRPr lang="ko-KR" altLang="en-US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32508F7A-2BB4-0F74-8B70-EBA4275D6110}"/>
                      </a:ext>
                    </a:extLst>
                  </p:cNvPr>
                  <p:cNvSpPr txBox="1"/>
                  <p:nvPr/>
                </p:nvSpPr>
                <p:spPr>
                  <a:xfrm>
                    <a:off x="9393678" y="3174094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Y</a:t>
                    </a:r>
                    <a:endParaRPr lang="ko-KR" altLang="en-US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42" name="TextBox 41">
                    <a:extLst>
                      <a:ext uri="{FF2B5EF4-FFF2-40B4-BE49-F238E27FC236}">
                        <a16:creationId xmlns:a16="http://schemas.microsoft.com/office/drawing/2014/main" id="{F86681BA-6C60-7FC0-D2FD-6F107FD5494C}"/>
                      </a:ext>
                    </a:extLst>
                  </p:cNvPr>
                  <p:cNvSpPr txBox="1"/>
                  <p:nvPr/>
                </p:nvSpPr>
                <p:spPr>
                  <a:xfrm>
                    <a:off x="7321684" y="4250717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Roll</a:t>
                    </a:r>
                    <a:endParaRPr lang="ko-KR" altLang="en-US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43" name="TextBox 42">
                    <a:extLst>
                      <a:ext uri="{FF2B5EF4-FFF2-40B4-BE49-F238E27FC236}">
                        <a16:creationId xmlns:a16="http://schemas.microsoft.com/office/drawing/2014/main" id="{28CC6CF0-5E7C-C469-9456-CF6C38205F92}"/>
                      </a:ext>
                    </a:extLst>
                  </p:cNvPr>
                  <p:cNvSpPr txBox="1"/>
                  <p:nvPr/>
                </p:nvSpPr>
                <p:spPr>
                  <a:xfrm>
                    <a:off x="9208851" y="3476170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Pitch</a:t>
                    </a:r>
                    <a:endParaRPr lang="ko-KR" altLang="en-US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44" name="TextBox 43">
                    <a:extLst>
                      <a:ext uri="{FF2B5EF4-FFF2-40B4-BE49-F238E27FC236}">
                        <a16:creationId xmlns:a16="http://schemas.microsoft.com/office/drawing/2014/main" id="{2D8677D4-35FC-F82E-6447-046FD08424D6}"/>
                      </a:ext>
                    </a:extLst>
                  </p:cNvPr>
                  <p:cNvSpPr txBox="1"/>
                  <p:nvPr/>
                </p:nvSpPr>
                <p:spPr>
                  <a:xfrm>
                    <a:off x="7681183" y="2085332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Yaw</a:t>
                    </a:r>
                    <a:endParaRPr lang="ko-KR" altLang="en-US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</p:grp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30B25457-013A-5A0B-4E2E-000E4E3870BB}"/>
                    </a:ext>
                  </a:extLst>
                </p:cNvPr>
                <p:cNvSpPr/>
                <p:nvPr/>
              </p:nvSpPr>
              <p:spPr>
                <a:xfrm>
                  <a:off x="1736700" y="4834150"/>
                  <a:ext cx="85297" cy="85297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5" name="타원 44">
                  <a:extLst>
                    <a:ext uri="{FF2B5EF4-FFF2-40B4-BE49-F238E27FC236}">
                      <a16:creationId xmlns:a16="http://schemas.microsoft.com/office/drawing/2014/main" id="{9F0F354B-06D6-DE8F-E1B9-58FE8EC846E5}"/>
                    </a:ext>
                  </a:extLst>
                </p:cNvPr>
                <p:cNvSpPr/>
                <p:nvPr/>
              </p:nvSpPr>
              <p:spPr>
                <a:xfrm>
                  <a:off x="2121151" y="4152961"/>
                  <a:ext cx="85297" cy="85297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47" name="직선 연결선 46">
                  <a:extLst>
                    <a:ext uri="{FF2B5EF4-FFF2-40B4-BE49-F238E27FC236}">
                      <a16:creationId xmlns:a16="http://schemas.microsoft.com/office/drawing/2014/main" id="{2F9FD317-5BFE-FC5F-0945-61FE9FBB050C}"/>
                    </a:ext>
                  </a:extLst>
                </p:cNvPr>
                <p:cNvCxnSpPr>
                  <a:cxnSpLocks/>
                  <a:stCxn id="45" idx="4"/>
                </p:cNvCxnSpPr>
                <p:nvPr/>
              </p:nvCxnSpPr>
              <p:spPr>
                <a:xfrm>
                  <a:off x="2163800" y="4238258"/>
                  <a:ext cx="0" cy="1349742"/>
                </a:xfrm>
                <a:prstGeom prst="line">
                  <a:avLst/>
                </a:prstGeom>
                <a:ln>
                  <a:solidFill>
                    <a:srgbClr val="0000FF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직선 연결선 47">
                  <a:extLst>
                    <a:ext uri="{FF2B5EF4-FFF2-40B4-BE49-F238E27FC236}">
                      <a16:creationId xmlns:a16="http://schemas.microsoft.com/office/drawing/2014/main" id="{CA73AF1F-AA63-7D75-EC10-DEF2B66F23F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089025" y="5588000"/>
                  <a:ext cx="1074775" cy="0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직선 연결선 50">
                  <a:extLst>
                    <a:ext uri="{FF2B5EF4-FFF2-40B4-BE49-F238E27FC236}">
                      <a16:creationId xmlns:a16="http://schemas.microsoft.com/office/drawing/2014/main" id="{32D8609A-30FD-46C7-AC28-15E5DA0A3C5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176335" y="4907757"/>
                  <a:ext cx="682191" cy="680243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300CDCA1-2FC4-0FB5-7528-B3F3D49891AB}"/>
                    </a:ext>
                  </a:extLst>
                </p:cNvPr>
                <p:cNvSpPr txBox="1"/>
                <p:nvPr/>
              </p:nvSpPr>
              <p:spPr>
                <a:xfrm>
                  <a:off x="1833556" y="5603116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y</a:t>
                  </a:r>
                  <a:endParaRPr lang="ko-KR" altLang="en-US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BF1F6DAF-79F2-BC99-FA31-6A7EA9F76D6E}"/>
                    </a:ext>
                  </a:extLst>
                </p:cNvPr>
                <p:cNvSpPr txBox="1"/>
                <p:nvPr/>
              </p:nvSpPr>
              <p:spPr>
                <a:xfrm>
                  <a:off x="2551596" y="5184756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x</a:t>
                  </a:r>
                  <a:endParaRPr lang="ko-KR" altLang="en-US" sz="1200" b="1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0EDB9A0E-2E7A-0E4E-021E-7273C81EFA7A}"/>
                    </a:ext>
                  </a:extLst>
                </p:cNvPr>
                <p:cNvSpPr txBox="1"/>
                <p:nvPr/>
              </p:nvSpPr>
              <p:spPr>
                <a:xfrm>
                  <a:off x="2179686" y="4568843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z</a:t>
                  </a:r>
                  <a:endParaRPr lang="ko-KR" altLang="en-US" sz="1200" b="1">
                    <a:solidFill>
                      <a:srgbClr val="0000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1" name="TextBox 100">
                    <a:extLst>
                      <a:ext uri="{FF2B5EF4-FFF2-40B4-BE49-F238E27FC236}">
                        <a16:creationId xmlns:a16="http://schemas.microsoft.com/office/drawing/2014/main" id="{CEA933F0-839A-7329-A6D4-F1006C06EBD4}"/>
                      </a:ext>
                    </a:extLst>
                  </p:cNvPr>
                  <p:cNvSpPr txBox="1"/>
                  <p:nvPr/>
                </p:nvSpPr>
                <p:spPr>
                  <a:xfrm>
                    <a:off x="2109594" y="3822759"/>
                    <a:ext cx="975973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ko-KR" altLang="en-US"/>
                  </a:p>
                </p:txBody>
              </p:sp>
            </mc:Choice>
            <mc:Fallback xmlns="">
              <p:sp>
                <p:nvSpPr>
                  <p:cNvPr id="101" name="TextBox 100">
                    <a:extLst>
                      <a:ext uri="{FF2B5EF4-FFF2-40B4-BE49-F238E27FC236}">
                        <a16:creationId xmlns:a16="http://schemas.microsoft.com/office/drawing/2014/main" id="{CEA933F0-839A-7329-A6D4-F1006C06EBD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09594" y="3822759"/>
                    <a:ext cx="975973" cy="276999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l="-3750" r="-6875" b="-36957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03" name="그룹 102">
              <a:extLst>
                <a:ext uri="{FF2B5EF4-FFF2-40B4-BE49-F238E27FC236}">
                  <a16:creationId xmlns:a16="http://schemas.microsoft.com/office/drawing/2014/main" id="{BA2861C1-DEC2-82AF-2C7C-97A4BADD3D4B}"/>
                </a:ext>
              </a:extLst>
            </p:cNvPr>
            <p:cNvGrpSpPr/>
            <p:nvPr/>
          </p:nvGrpSpPr>
          <p:grpSpPr>
            <a:xfrm>
              <a:off x="5017278" y="3429000"/>
              <a:ext cx="2650431" cy="2530303"/>
              <a:chOff x="4839478" y="3429000"/>
              <a:chExt cx="2650431" cy="2530303"/>
            </a:xfrm>
          </p:grpSpPr>
          <p:grpSp>
            <p:nvGrpSpPr>
              <p:cNvPr id="72" name="그룹 71">
                <a:extLst>
                  <a:ext uri="{FF2B5EF4-FFF2-40B4-BE49-F238E27FC236}">
                    <a16:creationId xmlns:a16="http://schemas.microsoft.com/office/drawing/2014/main" id="{264D7502-4083-3B33-B0C5-D5B6B3F22195}"/>
                  </a:ext>
                </a:extLst>
              </p:cNvPr>
              <p:cNvGrpSpPr/>
              <p:nvPr/>
            </p:nvGrpSpPr>
            <p:grpSpPr>
              <a:xfrm>
                <a:off x="4839478" y="3429000"/>
                <a:ext cx="2650431" cy="2530303"/>
                <a:chOff x="7204112" y="1997413"/>
                <a:chExt cx="2650431" cy="2530303"/>
              </a:xfrm>
            </p:grpSpPr>
            <p:cxnSp>
              <p:nvCxnSpPr>
                <p:cNvPr id="81" name="직선 화살표 연결선 80">
                  <a:extLst>
                    <a:ext uri="{FF2B5EF4-FFF2-40B4-BE49-F238E27FC236}">
                      <a16:creationId xmlns:a16="http://schemas.microsoft.com/office/drawing/2014/main" id="{E9F99421-4C16-AE6B-693A-907BB1912A1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295744" y="3445212"/>
                  <a:ext cx="2431916" cy="0"/>
                </a:xfrm>
                <a:prstGeom prst="straightConnector1">
                  <a:avLst/>
                </a:prstGeom>
                <a:ln w="38100">
                  <a:solidFill>
                    <a:srgbClr val="00B050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" name="직선 화살표 연결선 81">
                  <a:extLst>
                    <a:ext uri="{FF2B5EF4-FFF2-40B4-BE49-F238E27FC236}">
                      <a16:creationId xmlns:a16="http://schemas.microsoft.com/office/drawing/2014/main" id="{C2F01B4B-1C34-255A-9207-329239D92C2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295745" y="2892328"/>
                  <a:ext cx="1504544" cy="1509049"/>
                </a:xfrm>
                <a:prstGeom prst="straightConnector1">
                  <a:avLst/>
                </a:prstGeom>
                <a:ln w="38100">
                  <a:solidFill>
                    <a:srgbClr val="FF0000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직선 화살표 연결선 82">
                  <a:extLst>
                    <a:ext uri="{FF2B5EF4-FFF2-40B4-BE49-F238E27FC236}">
                      <a16:creationId xmlns:a16="http://schemas.microsoft.com/office/drawing/2014/main" id="{4865D85A-6FAE-38F9-32DC-5A467CFD676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249055" y="1997413"/>
                  <a:ext cx="0" cy="2403964"/>
                </a:xfrm>
                <a:prstGeom prst="straightConnector1">
                  <a:avLst/>
                </a:prstGeom>
                <a:ln w="38100">
                  <a:solidFill>
                    <a:srgbClr val="0000FF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F09F4BD0-60CB-6B59-8C27-831F1534EB20}"/>
                    </a:ext>
                  </a:extLst>
                </p:cNvPr>
                <p:cNvSpPr txBox="1"/>
                <p:nvPr/>
              </p:nvSpPr>
              <p:spPr>
                <a:xfrm>
                  <a:off x="8269501" y="2085332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Z</a:t>
                  </a:r>
                  <a:endParaRPr lang="ko-KR" altLang="en-US" sz="1200" b="1">
                    <a:solidFill>
                      <a:srgbClr val="0000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D393F714-AE9D-8082-988E-DB79DC4B3536}"/>
                    </a:ext>
                  </a:extLst>
                </p:cNvPr>
                <p:cNvSpPr txBox="1"/>
                <p:nvPr/>
              </p:nvSpPr>
              <p:spPr>
                <a:xfrm>
                  <a:off x="7204112" y="3975210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X</a:t>
                  </a:r>
                  <a:endParaRPr lang="ko-KR" altLang="en-US" sz="1200" b="1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B05688C0-3D0C-E547-6933-5C8E2928FB74}"/>
                    </a:ext>
                  </a:extLst>
                </p:cNvPr>
                <p:cNvSpPr txBox="1"/>
                <p:nvPr/>
              </p:nvSpPr>
              <p:spPr>
                <a:xfrm>
                  <a:off x="9393678" y="3174094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Y</a:t>
                  </a:r>
                  <a:endParaRPr lang="ko-KR" altLang="en-US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90C60079-5FB0-ED17-E03B-2707726A539D}"/>
                    </a:ext>
                  </a:extLst>
                </p:cNvPr>
                <p:cNvSpPr txBox="1"/>
                <p:nvPr/>
              </p:nvSpPr>
              <p:spPr>
                <a:xfrm>
                  <a:off x="7321684" y="4250717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Roll</a:t>
                  </a:r>
                  <a:endParaRPr lang="ko-KR" altLang="en-US" sz="1200" b="1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F77B8FF5-9CB3-3BE5-9FC5-2F5C2A050C67}"/>
                    </a:ext>
                  </a:extLst>
                </p:cNvPr>
                <p:cNvSpPr txBox="1"/>
                <p:nvPr/>
              </p:nvSpPr>
              <p:spPr>
                <a:xfrm>
                  <a:off x="9208851" y="3476170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Pitch</a:t>
                  </a:r>
                  <a:endParaRPr lang="ko-KR" altLang="en-US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2FEC94F1-DD30-DC0D-4EAE-1C6C1864004D}"/>
                    </a:ext>
                  </a:extLst>
                </p:cNvPr>
                <p:cNvSpPr txBox="1"/>
                <p:nvPr/>
              </p:nvSpPr>
              <p:spPr>
                <a:xfrm>
                  <a:off x="7681183" y="2085332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Yaw</a:t>
                  </a:r>
                  <a:endParaRPr lang="ko-KR" altLang="en-US" sz="1200" b="1">
                    <a:solidFill>
                      <a:srgbClr val="0000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p:grpSp>
          <p:sp>
            <p:nvSpPr>
              <p:cNvPr id="74" name="타원 73">
                <a:extLst>
                  <a:ext uri="{FF2B5EF4-FFF2-40B4-BE49-F238E27FC236}">
                    <a16:creationId xmlns:a16="http://schemas.microsoft.com/office/drawing/2014/main" id="{73B101B9-82CA-E830-77EE-513F48719CCA}"/>
                  </a:ext>
                </a:extLst>
              </p:cNvPr>
              <p:cNvSpPr/>
              <p:nvPr/>
            </p:nvSpPr>
            <p:spPr>
              <a:xfrm>
                <a:off x="6226223" y="4152961"/>
                <a:ext cx="85297" cy="85297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75" name="직선 연결선 74">
                <a:extLst>
                  <a:ext uri="{FF2B5EF4-FFF2-40B4-BE49-F238E27FC236}">
                    <a16:creationId xmlns:a16="http://schemas.microsoft.com/office/drawing/2014/main" id="{80AC26B8-C806-6ED3-1139-BB85C860CA96}"/>
                  </a:ext>
                </a:extLst>
              </p:cNvPr>
              <p:cNvCxnSpPr>
                <a:cxnSpLocks/>
                <a:stCxn id="74" idx="4"/>
              </p:cNvCxnSpPr>
              <p:nvPr/>
            </p:nvCxnSpPr>
            <p:spPr>
              <a:xfrm>
                <a:off x="6268872" y="4238258"/>
                <a:ext cx="0" cy="1349742"/>
              </a:xfrm>
              <a:prstGeom prst="line">
                <a:avLst/>
              </a:prstGeom>
              <a:ln>
                <a:solidFill>
                  <a:srgbClr val="0000FF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B1A2BAA0-44EF-C293-F29D-E843496524C8}"/>
                  </a:ext>
                </a:extLst>
              </p:cNvPr>
              <p:cNvSpPr txBox="1"/>
              <p:nvPr/>
            </p:nvSpPr>
            <p:spPr>
              <a:xfrm>
                <a:off x="6251250" y="4598513"/>
                <a:ext cx="27603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>
                    <a:solidFill>
                      <a:srgbClr val="0000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z</a:t>
                </a:r>
                <a:endParaRPr lang="ko-KR" altLang="en-US" sz="1200" b="1">
                  <a:solidFill>
                    <a:srgbClr val="0000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cxnSp>
            <p:nvCxnSpPr>
              <p:cNvPr id="91" name="직선 연결선 90">
                <a:extLst>
                  <a:ext uri="{FF2B5EF4-FFF2-40B4-BE49-F238E27FC236}">
                    <a16:creationId xmlns:a16="http://schemas.microsoft.com/office/drawing/2014/main" id="{0412DA05-54F2-D79C-273C-6D3F976105AF}"/>
                  </a:ext>
                </a:extLst>
              </p:cNvPr>
              <p:cNvCxnSpPr>
                <a:stCxn id="73" idx="5"/>
              </p:cNvCxnSpPr>
              <p:nvPr/>
            </p:nvCxnSpPr>
            <p:spPr>
              <a:xfrm>
                <a:off x="5914578" y="4906956"/>
                <a:ext cx="354294" cy="696160"/>
              </a:xfrm>
              <a:prstGeom prst="line">
                <a:avLst/>
              </a:prstGeom>
              <a:ln>
                <a:solidFill>
                  <a:srgbClr val="FFC000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2" name="부분 원형 91">
                <a:extLst>
                  <a:ext uri="{FF2B5EF4-FFF2-40B4-BE49-F238E27FC236}">
                    <a16:creationId xmlns:a16="http://schemas.microsoft.com/office/drawing/2014/main" id="{F9B78E77-26E0-00A0-F94B-75D8F7D09A97}"/>
                  </a:ext>
                </a:extLst>
              </p:cNvPr>
              <p:cNvSpPr/>
              <p:nvPr/>
            </p:nvSpPr>
            <p:spPr>
              <a:xfrm>
                <a:off x="5330539" y="4329247"/>
                <a:ext cx="1092530" cy="1092530"/>
              </a:xfrm>
              <a:prstGeom prst="pie">
                <a:avLst>
                  <a:gd name="adj1" fmla="val 3634440"/>
                  <a:gd name="adj2" fmla="val 8023040"/>
                </a:avLst>
              </a:prstGeom>
              <a:solidFill>
                <a:srgbClr val="FFC000">
                  <a:alpha val="3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3" name="타원 72">
                <a:extLst>
                  <a:ext uri="{FF2B5EF4-FFF2-40B4-BE49-F238E27FC236}">
                    <a16:creationId xmlns:a16="http://schemas.microsoft.com/office/drawing/2014/main" id="{F34899A7-BD26-B49F-A017-60DB252F8A18}"/>
                  </a:ext>
                </a:extLst>
              </p:cNvPr>
              <p:cNvSpPr/>
              <p:nvPr/>
            </p:nvSpPr>
            <p:spPr>
              <a:xfrm>
                <a:off x="5841772" y="4834150"/>
                <a:ext cx="85297" cy="85297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9" name="TextBox 98">
                    <a:extLst>
                      <a:ext uri="{FF2B5EF4-FFF2-40B4-BE49-F238E27FC236}">
                        <a16:creationId xmlns:a16="http://schemas.microsoft.com/office/drawing/2014/main" id="{7F8C04F4-C071-57F7-58E0-1AB921CC16E3}"/>
                      </a:ext>
                    </a:extLst>
                  </p:cNvPr>
                  <p:cNvSpPr txBox="1"/>
                  <p:nvPr/>
                </p:nvSpPr>
                <p:spPr>
                  <a:xfrm>
                    <a:off x="5560753" y="5364791"/>
                    <a:ext cx="245260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altLang="ko-KR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ϕ</m:t>
                          </m:r>
                        </m:oMath>
                      </m:oMathPara>
                    </a14:m>
                    <a:endParaRPr lang="en-US" altLang="ko-KR" b="0">
                      <a:solidFill>
                        <a:srgbClr val="FFC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99" name="TextBox 98">
                    <a:extLst>
                      <a:ext uri="{FF2B5EF4-FFF2-40B4-BE49-F238E27FC236}">
                        <a16:creationId xmlns:a16="http://schemas.microsoft.com/office/drawing/2014/main" id="{7F8C04F4-C071-57F7-58E0-1AB921CC16E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560753" y="5364791"/>
                    <a:ext cx="245260" cy="276999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24390" r="-26829" b="-40000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0" name="TextBox 99">
                    <a:extLst>
                      <a:ext uri="{FF2B5EF4-FFF2-40B4-BE49-F238E27FC236}">
                        <a16:creationId xmlns:a16="http://schemas.microsoft.com/office/drawing/2014/main" id="{7EB9136B-571F-FC28-C476-45D61AD221E6}"/>
                      </a:ext>
                    </a:extLst>
                  </p:cNvPr>
                  <p:cNvSpPr txBox="1"/>
                  <p:nvPr/>
                </p:nvSpPr>
                <p:spPr>
                  <a:xfrm>
                    <a:off x="6029121" y="4939939"/>
                    <a:ext cx="195823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altLang="ko-KR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oMath>
                      </m:oMathPara>
                    </a14:m>
                    <a:endParaRPr lang="en-US" altLang="ko-KR" b="0">
                      <a:solidFill>
                        <a:srgbClr val="FFC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00" name="TextBox 99">
                    <a:extLst>
                      <a:ext uri="{FF2B5EF4-FFF2-40B4-BE49-F238E27FC236}">
                        <a16:creationId xmlns:a16="http://schemas.microsoft.com/office/drawing/2014/main" id="{7EB9136B-571F-FC28-C476-45D61AD221E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029121" y="4939939"/>
                    <a:ext cx="195823" cy="276999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9375" r="-9375" b="-2174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2" name="TextBox 101">
                    <a:extLst>
                      <a:ext uri="{FF2B5EF4-FFF2-40B4-BE49-F238E27FC236}">
                        <a16:creationId xmlns:a16="http://schemas.microsoft.com/office/drawing/2014/main" id="{5347D308-9A87-4248-21EE-70089642B95F}"/>
                      </a:ext>
                    </a:extLst>
                  </p:cNvPr>
                  <p:cNvSpPr txBox="1"/>
                  <p:nvPr/>
                </p:nvSpPr>
                <p:spPr>
                  <a:xfrm>
                    <a:off x="6251250" y="3822759"/>
                    <a:ext cx="987835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ko-KR" altLang="en-US"/>
                  </a:p>
                </p:txBody>
              </p:sp>
            </mc:Choice>
            <mc:Fallback xmlns="">
              <p:sp>
                <p:nvSpPr>
                  <p:cNvPr id="102" name="TextBox 101">
                    <a:extLst>
                      <a:ext uri="{FF2B5EF4-FFF2-40B4-BE49-F238E27FC236}">
                        <a16:creationId xmlns:a16="http://schemas.microsoft.com/office/drawing/2014/main" id="{5347D308-9A87-4248-21EE-70089642B95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51250" y="3822759"/>
                    <a:ext cx="987835" cy="276999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4321" r="-6790" b="-36957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05" name="화살표: 왼쪽/오른쪽 104">
              <a:extLst>
                <a:ext uri="{FF2B5EF4-FFF2-40B4-BE49-F238E27FC236}">
                  <a16:creationId xmlns:a16="http://schemas.microsoft.com/office/drawing/2014/main" id="{FBDF9510-9DD1-6D0D-B813-80C199C43F8B}"/>
                </a:ext>
              </a:extLst>
            </p:cNvPr>
            <p:cNvSpPr/>
            <p:nvPr/>
          </p:nvSpPr>
          <p:spPr>
            <a:xfrm>
              <a:off x="3709018" y="4238258"/>
              <a:ext cx="848659" cy="457466"/>
            </a:xfrm>
            <a:prstGeom prst="leftRightArrow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A0E7A6DC-895A-9F21-AB0F-748D26D4FB4C}"/>
                </a:ext>
              </a:extLst>
            </p:cNvPr>
            <p:cNvSpPr txBox="1"/>
            <p:nvPr/>
          </p:nvSpPr>
          <p:spPr>
            <a:xfrm>
              <a:off x="1195271" y="2913045"/>
              <a:ext cx="12618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직교 좌표계</a:t>
              </a: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2E5A2A43-712D-7EAD-723B-EC37D4676F50}"/>
                </a:ext>
              </a:extLst>
            </p:cNvPr>
            <p:cNvSpPr txBox="1"/>
            <p:nvPr/>
          </p:nvSpPr>
          <p:spPr>
            <a:xfrm>
              <a:off x="5494349" y="2913045"/>
              <a:ext cx="12618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원통 좌표계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578147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" name="그룹 146">
            <a:extLst>
              <a:ext uri="{FF2B5EF4-FFF2-40B4-BE49-F238E27FC236}">
                <a16:creationId xmlns:a16="http://schemas.microsoft.com/office/drawing/2014/main" id="{505C2E77-8FFF-75A1-F743-64202C77D550}"/>
              </a:ext>
            </a:extLst>
          </p:cNvPr>
          <p:cNvGrpSpPr/>
          <p:nvPr/>
        </p:nvGrpSpPr>
        <p:grpSpPr>
          <a:xfrm>
            <a:off x="907549" y="333762"/>
            <a:ext cx="6933303" cy="3046258"/>
            <a:chOff x="907549" y="333762"/>
            <a:chExt cx="6933303" cy="3046258"/>
          </a:xfrm>
        </p:grpSpPr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9015D45A-E1C3-4B9C-9DD2-D6DFEAC9A17B}"/>
                </a:ext>
              </a:extLst>
            </p:cNvPr>
            <p:cNvGrpSpPr/>
            <p:nvPr/>
          </p:nvGrpSpPr>
          <p:grpSpPr>
            <a:xfrm>
              <a:off x="907549" y="849717"/>
              <a:ext cx="2650431" cy="2530303"/>
              <a:chOff x="734406" y="3429000"/>
              <a:chExt cx="2650431" cy="2530303"/>
            </a:xfrm>
          </p:grpSpPr>
          <p:grpSp>
            <p:nvGrpSpPr>
              <p:cNvPr id="117" name="그룹 116">
                <a:extLst>
                  <a:ext uri="{FF2B5EF4-FFF2-40B4-BE49-F238E27FC236}">
                    <a16:creationId xmlns:a16="http://schemas.microsoft.com/office/drawing/2014/main" id="{29E72454-973A-490E-F663-A1048AA9198D}"/>
                  </a:ext>
                </a:extLst>
              </p:cNvPr>
              <p:cNvGrpSpPr/>
              <p:nvPr/>
            </p:nvGrpSpPr>
            <p:grpSpPr>
              <a:xfrm>
                <a:off x="734406" y="3429000"/>
                <a:ext cx="2650431" cy="2530303"/>
                <a:chOff x="734406" y="3429000"/>
                <a:chExt cx="2650431" cy="2530303"/>
              </a:xfrm>
            </p:grpSpPr>
            <p:grpSp>
              <p:nvGrpSpPr>
                <p:cNvPr id="119" name="그룹 118">
                  <a:extLst>
                    <a:ext uri="{FF2B5EF4-FFF2-40B4-BE49-F238E27FC236}">
                      <a16:creationId xmlns:a16="http://schemas.microsoft.com/office/drawing/2014/main" id="{2307AD14-E46E-575C-780D-D380BA5C46EC}"/>
                    </a:ext>
                  </a:extLst>
                </p:cNvPr>
                <p:cNvGrpSpPr/>
                <p:nvPr/>
              </p:nvGrpSpPr>
              <p:grpSpPr>
                <a:xfrm>
                  <a:off x="734406" y="3429000"/>
                  <a:ext cx="2650431" cy="2530303"/>
                  <a:chOff x="7204112" y="1997413"/>
                  <a:chExt cx="2650431" cy="2530303"/>
                </a:xfrm>
              </p:grpSpPr>
              <p:cxnSp>
                <p:nvCxnSpPr>
                  <p:cNvPr id="128" name="직선 화살표 연결선 127">
                    <a:extLst>
                      <a:ext uri="{FF2B5EF4-FFF2-40B4-BE49-F238E27FC236}">
                        <a16:creationId xmlns:a16="http://schemas.microsoft.com/office/drawing/2014/main" id="{99C5F6C1-3BF3-659F-F96E-7B25EC80D10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295744" y="3445212"/>
                    <a:ext cx="2431916" cy="0"/>
                  </a:xfrm>
                  <a:prstGeom prst="straightConnector1">
                    <a:avLst/>
                  </a:prstGeom>
                  <a:ln w="38100">
                    <a:solidFill>
                      <a:srgbClr val="00B05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9" name="직선 화살표 연결선 128">
                    <a:extLst>
                      <a:ext uri="{FF2B5EF4-FFF2-40B4-BE49-F238E27FC236}">
                        <a16:creationId xmlns:a16="http://schemas.microsoft.com/office/drawing/2014/main" id="{86166043-7DC2-D24A-C702-FE7FF35FE9F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7295745" y="2892328"/>
                    <a:ext cx="1504544" cy="1509049"/>
                  </a:xfrm>
                  <a:prstGeom prst="straightConnector1">
                    <a:avLst/>
                  </a:prstGeom>
                  <a:ln w="3810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0" name="직선 화살표 연결선 129">
                    <a:extLst>
                      <a:ext uri="{FF2B5EF4-FFF2-40B4-BE49-F238E27FC236}">
                        <a16:creationId xmlns:a16="http://schemas.microsoft.com/office/drawing/2014/main" id="{7CD24383-D127-0301-9CFD-9001C17BB4F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8249055" y="1997413"/>
                    <a:ext cx="0" cy="2403964"/>
                  </a:xfrm>
                  <a:prstGeom prst="straightConnector1">
                    <a:avLst/>
                  </a:prstGeom>
                  <a:ln w="38100">
                    <a:solidFill>
                      <a:srgbClr val="0000FF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31" name="TextBox 130">
                    <a:extLst>
                      <a:ext uri="{FF2B5EF4-FFF2-40B4-BE49-F238E27FC236}">
                        <a16:creationId xmlns:a16="http://schemas.microsoft.com/office/drawing/2014/main" id="{ABBF8FC1-FE06-D86B-BAC1-F513497F5C7C}"/>
                      </a:ext>
                    </a:extLst>
                  </p:cNvPr>
                  <p:cNvSpPr txBox="1"/>
                  <p:nvPr/>
                </p:nvSpPr>
                <p:spPr>
                  <a:xfrm>
                    <a:off x="8269501" y="2085332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Z</a:t>
                    </a:r>
                    <a:endParaRPr lang="ko-KR" altLang="en-US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132" name="TextBox 131">
                    <a:extLst>
                      <a:ext uri="{FF2B5EF4-FFF2-40B4-BE49-F238E27FC236}">
                        <a16:creationId xmlns:a16="http://schemas.microsoft.com/office/drawing/2014/main" id="{5DF36AF4-8A30-1C93-536B-B8391CA7BB5E}"/>
                      </a:ext>
                    </a:extLst>
                  </p:cNvPr>
                  <p:cNvSpPr txBox="1"/>
                  <p:nvPr/>
                </p:nvSpPr>
                <p:spPr>
                  <a:xfrm>
                    <a:off x="7204112" y="3975210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X</a:t>
                    </a:r>
                    <a:endParaRPr lang="ko-KR" altLang="en-US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133" name="TextBox 132">
                    <a:extLst>
                      <a:ext uri="{FF2B5EF4-FFF2-40B4-BE49-F238E27FC236}">
                        <a16:creationId xmlns:a16="http://schemas.microsoft.com/office/drawing/2014/main" id="{0415C220-8052-E3B8-B02A-6B9378259331}"/>
                      </a:ext>
                    </a:extLst>
                  </p:cNvPr>
                  <p:cNvSpPr txBox="1"/>
                  <p:nvPr/>
                </p:nvSpPr>
                <p:spPr>
                  <a:xfrm>
                    <a:off x="9393678" y="3174094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Y</a:t>
                    </a:r>
                    <a:endParaRPr lang="ko-KR" altLang="en-US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134" name="TextBox 133">
                    <a:extLst>
                      <a:ext uri="{FF2B5EF4-FFF2-40B4-BE49-F238E27FC236}">
                        <a16:creationId xmlns:a16="http://schemas.microsoft.com/office/drawing/2014/main" id="{C60AE249-B762-A948-2D4A-C9B2789044D9}"/>
                      </a:ext>
                    </a:extLst>
                  </p:cNvPr>
                  <p:cNvSpPr txBox="1"/>
                  <p:nvPr/>
                </p:nvSpPr>
                <p:spPr>
                  <a:xfrm>
                    <a:off x="7321684" y="4250717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Roll</a:t>
                    </a:r>
                    <a:endParaRPr lang="ko-KR" altLang="en-US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135" name="TextBox 134">
                    <a:extLst>
                      <a:ext uri="{FF2B5EF4-FFF2-40B4-BE49-F238E27FC236}">
                        <a16:creationId xmlns:a16="http://schemas.microsoft.com/office/drawing/2014/main" id="{685B033E-EA90-04C0-9A16-53CE24252835}"/>
                      </a:ext>
                    </a:extLst>
                  </p:cNvPr>
                  <p:cNvSpPr txBox="1"/>
                  <p:nvPr/>
                </p:nvSpPr>
                <p:spPr>
                  <a:xfrm>
                    <a:off x="9208851" y="3476170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Pitch</a:t>
                    </a:r>
                    <a:endParaRPr lang="ko-KR" altLang="en-US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136" name="TextBox 135">
                    <a:extLst>
                      <a:ext uri="{FF2B5EF4-FFF2-40B4-BE49-F238E27FC236}">
                        <a16:creationId xmlns:a16="http://schemas.microsoft.com/office/drawing/2014/main" id="{4E3E0949-B74E-6409-287B-CE9D61E2A95B}"/>
                      </a:ext>
                    </a:extLst>
                  </p:cNvPr>
                  <p:cNvSpPr txBox="1"/>
                  <p:nvPr/>
                </p:nvSpPr>
                <p:spPr>
                  <a:xfrm>
                    <a:off x="7681183" y="2085332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Yaw</a:t>
                    </a:r>
                    <a:endParaRPr lang="ko-KR" altLang="en-US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</p:grp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E65D2D26-98C8-0D16-9D1F-3B066C8882CB}"/>
                    </a:ext>
                  </a:extLst>
                </p:cNvPr>
                <p:cNvSpPr/>
                <p:nvPr/>
              </p:nvSpPr>
              <p:spPr>
                <a:xfrm>
                  <a:off x="1736700" y="4834150"/>
                  <a:ext cx="85297" cy="85297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89CD50FA-66B6-30E3-27FF-9CEFB621918B}"/>
                    </a:ext>
                  </a:extLst>
                </p:cNvPr>
                <p:cNvSpPr/>
                <p:nvPr/>
              </p:nvSpPr>
              <p:spPr>
                <a:xfrm>
                  <a:off x="2121151" y="4152961"/>
                  <a:ext cx="85297" cy="85297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122" name="직선 연결선 121">
                  <a:extLst>
                    <a:ext uri="{FF2B5EF4-FFF2-40B4-BE49-F238E27FC236}">
                      <a16:creationId xmlns:a16="http://schemas.microsoft.com/office/drawing/2014/main" id="{21AD87B4-183F-6937-771F-4BABDFAB6B69}"/>
                    </a:ext>
                  </a:extLst>
                </p:cNvPr>
                <p:cNvCxnSpPr>
                  <a:cxnSpLocks/>
                  <a:stCxn id="121" idx="4"/>
                </p:cNvCxnSpPr>
                <p:nvPr/>
              </p:nvCxnSpPr>
              <p:spPr>
                <a:xfrm>
                  <a:off x="2163800" y="4238258"/>
                  <a:ext cx="0" cy="1349742"/>
                </a:xfrm>
                <a:prstGeom prst="line">
                  <a:avLst/>
                </a:prstGeom>
                <a:ln>
                  <a:solidFill>
                    <a:srgbClr val="0000FF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3" name="직선 연결선 122">
                  <a:extLst>
                    <a:ext uri="{FF2B5EF4-FFF2-40B4-BE49-F238E27FC236}">
                      <a16:creationId xmlns:a16="http://schemas.microsoft.com/office/drawing/2014/main" id="{CD71EA53-ADDD-EEC4-A8A6-137038DA0F8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089025" y="5588000"/>
                  <a:ext cx="1074775" cy="0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4" name="직선 연결선 123">
                  <a:extLst>
                    <a:ext uri="{FF2B5EF4-FFF2-40B4-BE49-F238E27FC236}">
                      <a16:creationId xmlns:a16="http://schemas.microsoft.com/office/drawing/2014/main" id="{09DA5EC0-9610-C164-BD98-F246F195DC6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176335" y="4907757"/>
                  <a:ext cx="682191" cy="680243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5" name="TextBox 124">
                  <a:extLst>
                    <a:ext uri="{FF2B5EF4-FFF2-40B4-BE49-F238E27FC236}">
                      <a16:creationId xmlns:a16="http://schemas.microsoft.com/office/drawing/2014/main" id="{871A869B-030F-10E5-B034-DC85416E32F1}"/>
                    </a:ext>
                  </a:extLst>
                </p:cNvPr>
                <p:cNvSpPr txBox="1"/>
                <p:nvPr/>
              </p:nvSpPr>
              <p:spPr>
                <a:xfrm>
                  <a:off x="1833556" y="5603116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y</a:t>
                  </a:r>
                  <a:endParaRPr lang="ko-KR" altLang="en-US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26" name="TextBox 125">
                  <a:extLst>
                    <a:ext uri="{FF2B5EF4-FFF2-40B4-BE49-F238E27FC236}">
                      <a16:creationId xmlns:a16="http://schemas.microsoft.com/office/drawing/2014/main" id="{A8C8AEEF-1E92-7BD7-EA8F-D3EEDBA717B4}"/>
                    </a:ext>
                  </a:extLst>
                </p:cNvPr>
                <p:cNvSpPr txBox="1"/>
                <p:nvPr/>
              </p:nvSpPr>
              <p:spPr>
                <a:xfrm>
                  <a:off x="2551596" y="5184756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x</a:t>
                  </a:r>
                  <a:endParaRPr lang="ko-KR" altLang="en-US" sz="1200" b="1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27" name="TextBox 126">
                  <a:extLst>
                    <a:ext uri="{FF2B5EF4-FFF2-40B4-BE49-F238E27FC236}">
                      <a16:creationId xmlns:a16="http://schemas.microsoft.com/office/drawing/2014/main" id="{CB4AAEAA-896B-1536-552A-DEF3ED817757}"/>
                    </a:ext>
                  </a:extLst>
                </p:cNvPr>
                <p:cNvSpPr txBox="1"/>
                <p:nvPr/>
              </p:nvSpPr>
              <p:spPr>
                <a:xfrm>
                  <a:off x="2179686" y="4568843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z</a:t>
                  </a:r>
                  <a:endParaRPr lang="ko-KR" altLang="en-US" sz="1200" b="1">
                    <a:solidFill>
                      <a:srgbClr val="0000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8" name="TextBox 117">
                    <a:extLst>
                      <a:ext uri="{FF2B5EF4-FFF2-40B4-BE49-F238E27FC236}">
                        <a16:creationId xmlns:a16="http://schemas.microsoft.com/office/drawing/2014/main" id="{F2D48A0B-C342-03F7-8311-4F71A8CF7465}"/>
                      </a:ext>
                    </a:extLst>
                  </p:cNvPr>
                  <p:cNvSpPr txBox="1"/>
                  <p:nvPr/>
                </p:nvSpPr>
                <p:spPr>
                  <a:xfrm>
                    <a:off x="2109594" y="3822759"/>
                    <a:ext cx="975973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ko-KR" altLang="en-US"/>
                  </a:p>
                </p:txBody>
              </p:sp>
            </mc:Choice>
            <mc:Fallback xmlns="">
              <p:sp>
                <p:nvSpPr>
                  <p:cNvPr id="101" name="TextBox 100">
                    <a:extLst>
                      <a:ext uri="{FF2B5EF4-FFF2-40B4-BE49-F238E27FC236}">
                        <a16:creationId xmlns:a16="http://schemas.microsoft.com/office/drawing/2014/main" id="{CEA933F0-839A-7329-A6D4-F1006C06EBD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09594" y="3822759"/>
                    <a:ext cx="975973" cy="276999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l="-3750" r="-6875" b="-36957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96" name="화살표: 왼쪽/오른쪽 95">
              <a:extLst>
                <a:ext uri="{FF2B5EF4-FFF2-40B4-BE49-F238E27FC236}">
                  <a16:creationId xmlns:a16="http://schemas.microsoft.com/office/drawing/2014/main" id="{6A6BDD68-9A2F-E8BE-1114-9FC3106651AA}"/>
                </a:ext>
              </a:extLst>
            </p:cNvPr>
            <p:cNvSpPr/>
            <p:nvPr/>
          </p:nvSpPr>
          <p:spPr>
            <a:xfrm>
              <a:off x="3882161" y="1658975"/>
              <a:ext cx="848659" cy="457466"/>
            </a:xfrm>
            <a:prstGeom prst="leftRightArrow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A322B3DA-391E-96BA-B093-07954A5FD6A6}"/>
                </a:ext>
              </a:extLst>
            </p:cNvPr>
            <p:cNvSpPr txBox="1"/>
            <p:nvPr/>
          </p:nvSpPr>
          <p:spPr>
            <a:xfrm>
              <a:off x="1368414" y="333762"/>
              <a:ext cx="12618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직교 좌표계</a:t>
              </a:r>
            </a:p>
          </p:txBody>
        </p:sp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C2EDCC9E-BD1F-C4FC-855C-DC497BBFE031}"/>
                </a:ext>
              </a:extLst>
            </p:cNvPr>
            <p:cNvGrpSpPr/>
            <p:nvPr/>
          </p:nvGrpSpPr>
          <p:grpSpPr>
            <a:xfrm>
              <a:off x="5190421" y="333762"/>
              <a:ext cx="2650431" cy="3046258"/>
              <a:chOff x="5190421" y="333762"/>
              <a:chExt cx="2650431" cy="3046258"/>
            </a:xfrm>
          </p:grpSpPr>
          <p:grpSp>
            <p:nvGrpSpPr>
              <p:cNvPr id="73" name="그룹 72">
                <a:extLst>
                  <a:ext uri="{FF2B5EF4-FFF2-40B4-BE49-F238E27FC236}">
                    <a16:creationId xmlns:a16="http://schemas.microsoft.com/office/drawing/2014/main" id="{D860AD3D-9A10-A5FF-D893-741E63303227}"/>
                  </a:ext>
                </a:extLst>
              </p:cNvPr>
              <p:cNvGrpSpPr/>
              <p:nvPr/>
            </p:nvGrpSpPr>
            <p:grpSpPr>
              <a:xfrm>
                <a:off x="5190421" y="333762"/>
                <a:ext cx="2650431" cy="3046258"/>
                <a:chOff x="5190421" y="333762"/>
                <a:chExt cx="2650431" cy="3046258"/>
              </a:xfrm>
            </p:grpSpPr>
            <p:grpSp>
              <p:nvGrpSpPr>
                <p:cNvPr id="4" name="그룹 3">
                  <a:extLst>
                    <a:ext uri="{FF2B5EF4-FFF2-40B4-BE49-F238E27FC236}">
                      <a16:creationId xmlns:a16="http://schemas.microsoft.com/office/drawing/2014/main" id="{0A3AE130-A7F7-DCB5-0974-073CFE8E59BD}"/>
                    </a:ext>
                  </a:extLst>
                </p:cNvPr>
                <p:cNvGrpSpPr/>
                <p:nvPr/>
              </p:nvGrpSpPr>
              <p:grpSpPr>
                <a:xfrm>
                  <a:off x="5190421" y="333762"/>
                  <a:ext cx="2650431" cy="3046258"/>
                  <a:chOff x="5190421" y="333762"/>
                  <a:chExt cx="2650431" cy="3046258"/>
                </a:xfrm>
              </p:grpSpPr>
              <p:grpSp>
                <p:nvGrpSpPr>
                  <p:cNvPr id="95" name="그룹 94">
                    <a:extLst>
                      <a:ext uri="{FF2B5EF4-FFF2-40B4-BE49-F238E27FC236}">
                        <a16:creationId xmlns:a16="http://schemas.microsoft.com/office/drawing/2014/main" id="{912CB29F-A320-902C-3AE8-75EFD69D67EF}"/>
                      </a:ext>
                    </a:extLst>
                  </p:cNvPr>
                  <p:cNvGrpSpPr/>
                  <p:nvPr/>
                </p:nvGrpSpPr>
                <p:grpSpPr>
                  <a:xfrm>
                    <a:off x="5190421" y="849717"/>
                    <a:ext cx="2650431" cy="2530303"/>
                    <a:chOff x="4839478" y="3429000"/>
                    <a:chExt cx="2650431" cy="2530303"/>
                  </a:xfrm>
                </p:grpSpPr>
                <p:grpSp>
                  <p:nvGrpSpPr>
                    <p:cNvPr id="99" name="그룹 98">
                      <a:extLst>
                        <a:ext uri="{FF2B5EF4-FFF2-40B4-BE49-F238E27FC236}">
                          <a16:creationId xmlns:a16="http://schemas.microsoft.com/office/drawing/2014/main" id="{D33F9E2F-9E20-F400-9BE0-CAA1FA385EE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839478" y="3429000"/>
                      <a:ext cx="2650431" cy="2530303"/>
                      <a:chOff x="7204112" y="1997413"/>
                      <a:chExt cx="2650431" cy="2530303"/>
                    </a:xfrm>
                  </p:grpSpPr>
                  <p:cxnSp>
                    <p:nvCxnSpPr>
                      <p:cNvPr id="108" name="직선 화살표 연결선 107">
                        <a:extLst>
                          <a:ext uri="{FF2B5EF4-FFF2-40B4-BE49-F238E27FC236}">
                            <a16:creationId xmlns:a16="http://schemas.microsoft.com/office/drawing/2014/main" id="{FE5B1092-C6F5-F657-94D9-9719A1E16C9D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7295744" y="3445212"/>
                        <a:ext cx="2431916" cy="0"/>
                      </a:xfrm>
                      <a:prstGeom prst="straightConnector1">
                        <a:avLst/>
                      </a:prstGeom>
                      <a:ln w="38100">
                        <a:solidFill>
                          <a:srgbClr val="00B050"/>
                        </a:solidFill>
                        <a:tailEnd type="triangl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09" name="직선 화살표 연결선 108">
                        <a:extLst>
                          <a:ext uri="{FF2B5EF4-FFF2-40B4-BE49-F238E27FC236}">
                            <a16:creationId xmlns:a16="http://schemas.microsoft.com/office/drawing/2014/main" id="{8BE5E8CA-29BF-C279-EFA4-DE05732C1575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H="1">
                        <a:off x="7295745" y="2892328"/>
                        <a:ext cx="1504544" cy="1509049"/>
                      </a:xfrm>
                      <a:prstGeom prst="straightConnector1">
                        <a:avLst/>
                      </a:prstGeom>
                      <a:ln w="38100">
                        <a:solidFill>
                          <a:srgbClr val="FF0000"/>
                        </a:solidFill>
                        <a:tailEnd type="triangl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10" name="직선 화살표 연결선 109">
                        <a:extLst>
                          <a:ext uri="{FF2B5EF4-FFF2-40B4-BE49-F238E27FC236}">
                            <a16:creationId xmlns:a16="http://schemas.microsoft.com/office/drawing/2014/main" id="{18739AB1-40AF-B6B8-06B8-11A5F26586F3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8249055" y="1997413"/>
                        <a:ext cx="0" cy="2403964"/>
                      </a:xfrm>
                      <a:prstGeom prst="straightConnector1">
                        <a:avLst/>
                      </a:prstGeom>
                      <a:ln w="38100">
                        <a:solidFill>
                          <a:srgbClr val="0000FF"/>
                        </a:solidFill>
                        <a:tailEnd type="triangl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111" name="TextBox 110">
                        <a:extLst>
                          <a:ext uri="{FF2B5EF4-FFF2-40B4-BE49-F238E27FC236}">
                            <a16:creationId xmlns:a16="http://schemas.microsoft.com/office/drawing/2014/main" id="{8D5E0FC4-5B2D-2391-5F04-CD9027509644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269501" y="2085332"/>
                        <a:ext cx="276038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altLang="ko-KR" sz="1200" b="1">
                            <a:solidFill>
                              <a:srgbClr val="0000FF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rPr>
                          <a:t>Z</a:t>
                        </a:r>
                        <a:endParaRPr lang="ko-KR" altLang="en-US" sz="1200" b="1">
                          <a:solidFill>
                            <a:srgbClr val="0000F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endParaRPr>
                      </a:p>
                    </p:txBody>
                  </p:sp>
                  <p:sp>
                    <p:nvSpPr>
                      <p:cNvPr id="112" name="TextBox 111">
                        <a:extLst>
                          <a:ext uri="{FF2B5EF4-FFF2-40B4-BE49-F238E27FC236}">
                            <a16:creationId xmlns:a16="http://schemas.microsoft.com/office/drawing/2014/main" id="{78C1EF2E-E25D-6FA8-4A67-75CC84A0E0DA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7204112" y="3975210"/>
                        <a:ext cx="276038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altLang="ko-KR" sz="1200" b="1">
                            <a:solidFill>
                              <a:srgbClr val="FF0000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rPr>
                          <a:t>X</a:t>
                        </a:r>
                        <a:endParaRPr lang="ko-KR" altLang="en-US" sz="1200" b="1">
                          <a:solidFill>
                            <a:srgbClr val="FF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endParaRPr>
                      </a:p>
                    </p:txBody>
                  </p:sp>
                  <p:sp>
                    <p:nvSpPr>
                      <p:cNvPr id="113" name="TextBox 112">
                        <a:extLst>
                          <a:ext uri="{FF2B5EF4-FFF2-40B4-BE49-F238E27FC236}">
                            <a16:creationId xmlns:a16="http://schemas.microsoft.com/office/drawing/2014/main" id="{B5A1804E-B69B-6E42-15F7-AEFC3EDA0916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9393678" y="3174094"/>
                        <a:ext cx="276038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altLang="ko-KR" sz="1200" b="1">
                            <a:solidFill>
                              <a:srgbClr val="00B050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rPr>
                          <a:t>Y</a:t>
                        </a:r>
                        <a:endParaRPr lang="ko-KR" altLang="en-US" sz="1200" b="1">
                          <a:solidFill>
                            <a:srgbClr val="00B05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endParaRPr>
                      </a:p>
                    </p:txBody>
                  </p:sp>
                  <p:sp>
                    <p:nvSpPr>
                      <p:cNvPr id="114" name="TextBox 113">
                        <a:extLst>
                          <a:ext uri="{FF2B5EF4-FFF2-40B4-BE49-F238E27FC236}">
                            <a16:creationId xmlns:a16="http://schemas.microsoft.com/office/drawing/2014/main" id="{20907392-4F30-4D28-227A-E22624DE435D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7321684" y="4250717"/>
                        <a:ext cx="645692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altLang="ko-KR" sz="1200" b="1">
                            <a:solidFill>
                              <a:srgbClr val="FF0000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rPr>
                          <a:t>Roll</a:t>
                        </a:r>
                        <a:endParaRPr lang="ko-KR" altLang="en-US" sz="1200" b="1">
                          <a:solidFill>
                            <a:srgbClr val="FF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endParaRPr>
                      </a:p>
                    </p:txBody>
                  </p:sp>
                  <p:sp>
                    <p:nvSpPr>
                      <p:cNvPr id="115" name="TextBox 114">
                        <a:extLst>
                          <a:ext uri="{FF2B5EF4-FFF2-40B4-BE49-F238E27FC236}">
                            <a16:creationId xmlns:a16="http://schemas.microsoft.com/office/drawing/2014/main" id="{DDDDBCF2-232E-1FC8-2BE9-73BC23314A3A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9208851" y="3476170"/>
                        <a:ext cx="645692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altLang="ko-KR" sz="1200" b="1">
                            <a:solidFill>
                              <a:srgbClr val="00B050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rPr>
                          <a:t>Pitch</a:t>
                        </a:r>
                        <a:endParaRPr lang="ko-KR" altLang="en-US" sz="1200" b="1">
                          <a:solidFill>
                            <a:srgbClr val="00B05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endParaRPr>
                      </a:p>
                    </p:txBody>
                  </p:sp>
                  <p:sp>
                    <p:nvSpPr>
                      <p:cNvPr id="116" name="TextBox 115">
                        <a:extLst>
                          <a:ext uri="{FF2B5EF4-FFF2-40B4-BE49-F238E27FC236}">
                            <a16:creationId xmlns:a16="http://schemas.microsoft.com/office/drawing/2014/main" id="{B11B8BDF-39FB-E799-4F47-19024D4CCBE4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7681183" y="2085332"/>
                        <a:ext cx="645692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altLang="ko-KR" sz="1200" b="1">
                            <a:solidFill>
                              <a:srgbClr val="0000FF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rPr>
                          <a:t>Yaw</a:t>
                        </a:r>
                        <a:endParaRPr lang="ko-KR" altLang="en-US" sz="1200" b="1">
                          <a:solidFill>
                            <a:srgbClr val="0000F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endParaRPr>
                      </a:p>
                    </p:txBody>
                  </p:sp>
                </p:grpSp>
                <p:sp>
                  <p:nvSpPr>
                    <p:cNvPr id="100" name="타원 99">
                      <a:extLst>
                        <a:ext uri="{FF2B5EF4-FFF2-40B4-BE49-F238E27FC236}">
                          <a16:creationId xmlns:a16="http://schemas.microsoft.com/office/drawing/2014/main" id="{3C50A585-CFBA-DDEF-4029-3BFFA069210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26223" y="4152961"/>
                      <a:ext cx="85297" cy="85297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cxnSp>
                  <p:nvCxnSpPr>
                    <p:cNvPr id="102" name="직선 연결선 101">
                      <a:extLst>
                        <a:ext uri="{FF2B5EF4-FFF2-40B4-BE49-F238E27FC236}">
                          <a16:creationId xmlns:a16="http://schemas.microsoft.com/office/drawing/2014/main" id="{A87B8CBE-5DFD-34AC-C1E9-B260EB8589D4}"/>
                        </a:ext>
                      </a:extLst>
                    </p:cNvPr>
                    <p:cNvCxnSpPr>
                      <a:stCxn id="104" idx="5"/>
                    </p:cNvCxnSpPr>
                    <p:nvPr/>
                  </p:nvCxnSpPr>
                  <p:spPr>
                    <a:xfrm>
                      <a:off x="5914578" y="4906956"/>
                      <a:ext cx="354294" cy="696160"/>
                    </a:xfrm>
                    <a:prstGeom prst="line">
                      <a:avLst/>
                    </a:prstGeom>
                    <a:ln>
                      <a:solidFill>
                        <a:srgbClr val="FFC000"/>
                      </a:solidFill>
                      <a:prstDash val="sys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03" name="부분 원형 102">
                      <a:extLst>
                        <a:ext uri="{FF2B5EF4-FFF2-40B4-BE49-F238E27FC236}">
                          <a16:creationId xmlns:a16="http://schemas.microsoft.com/office/drawing/2014/main" id="{ED1B8D58-834D-862B-ADBE-12667EF0AAE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30539" y="4329247"/>
                      <a:ext cx="1092530" cy="1092530"/>
                    </a:xfrm>
                    <a:prstGeom prst="pie">
                      <a:avLst>
                        <a:gd name="adj1" fmla="val 3634440"/>
                        <a:gd name="adj2" fmla="val 8023040"/>
                      </a:avLst>
                    </a:prstGeom>
                    <a:solidFill>
                      <a:srgbClr val="FFC000">
                        <a:alpha val="30000"/>
                      </a:srgb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04" name="타원 103">
                      <a:extLst>
                        <a:ext uri="{FF2B5EF4-FFF2-40B4-BE49-F238E27FC236}">
                          <a16:creationId xmlns:a16="http://schemas.microsoft.com/office/drawing/2014/main" id="{D0E878F4-AACB-7321-B99D-D18DEF8D644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41772" y="4834150"/>
                      <a:ext cx="85297" cy="85297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105" name="TextBox 104">
                          <a:extLst>
                            <a:ext uri="{FF2B5EF4-FFF2-40B4-BE49-F238E27FC236}">
                              <a16:creationId xmlns:a16="http://schemas.microsoft.com/office/drawing/2014/main" id="{11676888-80ED-6F0E-8FE3-6F5E4D139BE5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5560753" y="5364791"/>
                          <a:ext cx="245260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altLang="ko-KR" b="0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ϕ</m:t>
                                </m:r>
                              </m:oMath>
                            </m:oMathPara>
                          </a14:m>
                          <a:endParaRPr lang="en-US" altLang="ko-KR" b="0">
                            <a:solidFill>
                              <a:srgbClr val="FFC000"/>
                            </a:solidFill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99" name="TextBox 98">
                          <a:extLst>
                            <a:ext uri="{FF2B5EF4-FFF2-40B4-BE49-F238E27FC236}">
                              <a16:creationId xmlns:a16="http://schemas.microsoft.com/office/drawing/2014/main" id="{7F8C04F4-C071-57F7-58E0-1AB921CC16E3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5560753" y="5364791"/>
                          <a:ext cx="245260" cy="276999"/>
                        </a:xfrm>
                        <a:prstGeom prst="rect">
                          <a:avLst/>
                        </a:prstGeom>
                        <a:blipFill>
                          <a:blip r:embed="rId3"/>
                          <a:stretch>
                            <a:fillRect l="-24390" r="-26829" b="-40000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ko-KR" alt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106" name="TextBox 105">
                          <a:extLst>
                            <a:ext uri="{FF2B5EF4-FFF2-40B4-BE49-F238E27FC236}">
                              <a16:creationId xmlns:a16="http://schemas.microsoft.com/office/drawing/2014/main" id="{523FEA09-53D9-676A-71ED-E73B474D8B7B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6150425" y="4245376"/>
                          <a:ext cx="195823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oMath>
                            </m:oMathPara>
                          </a14:m>
                          <a:endParaRPr lang="en-US" altLang="ko-KR" b="0">
                            <a:solidFill>
                              <a:schemeClr val="tx1"/>
                            </a:solidFill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106" name="TextBox 105">
                          <a:extLst>
                            <a:ext uri="{FF2B5EF4-FFF2-40B4-BE49-F238E27FC236}">
                              <a16:creationId xmlns:a16="http://schemas.microsoft.com/office/drawing/2014/main" id="{523FEA09-53D9-676A-71ED-E73B474D8B7B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6150425" y="4245376"/>
                          <a:ext cx="195823" cy="276999"/>
                        </a:xfrm>
                        <a:prstGeom prst="rect">
                          <a:avLst/>
                        </a:prstGeom>
                        <a:blipFill>
                          <a:blip r:embed="rId4"/>
                          <a:stretch>
                            <a:fillRect l="-9091" r="-6061" b="-2174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ko-KR" alt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107" name="TextBox 106">
                          <a:extLst>
                            <a:ext uri="{FF2B5EF4-FFF2-40B4-BE49-F238E27FC236}">
                              <a16:creationId xmlns:a16="http://schemas.microsoft.com/office/drawing/2014/main" id="{62E7DDFD-8365-54A5-64AF-A83AEA3D9068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6251250" y="3822759"/>
                          <a:ext cx="1008225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ko-KR" altLang="en-US"/>
                        </a:p>
                      </p:txBody>
                    </p:sp>
                  </mc:Choice>
                  <mc:Fallback xmlns="">
                    <p:sp>
                      <p:nvSpPr>
                        <p:cNvPr id="107" name="TextBox 106">
                          <a:extLst>
                            <a:ext uri="{FF2B5EF4-FFF2-40B4-BE49-F238E27FC236}">
                              <a16:creationId xmlns:a16="http://schemas.microsoft.com/office/drawing/2014/main" id="{62E7DDFD-8365-54A5-64AF-A83AEA3D9068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6251250" y="3822759"/>
                          <a:ext cx="1008225" cy="276999"/>
                        </a:xfrm>
                        <a:prstGeom prst="rect">
                          <a:avLst/>
                        </a:prstGeom>
                        <a:blipFill>
                          <a:blip r:embed="rId9"/>
                          <a:stretch>
                            <a:fillRect l="-3636" r="-6667" b="-40000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ko-KR" alt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  <p:sp>
                <p:nvSpPr>
                  <p:cNvPr id="98" name="TextBox 97">
                    <a:extLst>
                      <a:ext uri="{FF2B5EF4-FFF2-40B4-BE49-F238E27FC236}">
                        <a16:creationId xmlns:a16="http://schemas.microsoft.com/office/drawing/2014/main" id="{24048462-ADD4-5241-D4A7-61ABFEE07397}"/>
                      </a:ext>
                    </a:extLst>
                  </p:cNvPr>
                  <p:cNvSpPr txBox="1"/>
                  <p:nvPr/>
                </p:nvSpPr>
                <p:spPr>
                  <a:xfrm>
                    <a:off x="5667492" y="333762"/>
                    <a:ext cx="1261884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구면 좌표계</a:t>
                    </a:r>
                  </a:p>
                </p:txBody>
              </p:sp>
              <p:cxnSp>
                <p:nvCxnSpPr>
                  <p:cNvPr id="2" name="직선 연결선 1">
                    <a:extLst>
                      <a:ext uri="{FF2B5EF4-FFF2-40B4-BE49-F238E27FC236}">
                        <a16:creationId xmlns:a16="http://schemas.microsoft.com/office/drawing/2014/main" id="{94367D62-2573-2DBA-14ED-5A97A787E48B}"/>
                      </a:ext>
                    </a:extLst>
                  </p:cNvPr>
                  <p:cNvCxnSpPr>
                    <a:cxnSpLocks/>
                    <a:endCxn id="100" idx="3"/>
                  </p:cNvCxnSpPr>
                  <p:nvPr/>
                </p:nvCxnSpPr>
                <p:spPr>
                  <a:xfrm flipV="1">
                    <a:off x="6235363" y="1646484"/>
                    <a:ext cx="354294" cy="68199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sys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53" name="부분 원형 52">
                  <a:extLst>
                    <a:ext uri="{FF2B5EF4-FFF2-40B4-BE49-F238E27FC236}">
                      <a16:creationId xmlns:a16="http://schemas.microsoft.com/office/drawing/2014/main" id="{85BD2285-3F45-EF2A-92B6-152A72AF18B6}"/>
                    </a:ext>
                  </a:extLst>
                </p:cNvPr>
                <p:cNvSpPr/>
                <p:nvPr/>
              </p:nvSpPr>
              <p:spPr>
                <a:xfrm rot="10800000">
                  <a:off x="5635809" y="1748813"/>
                  <a:ext cx="1183875" cy="1153621"/>
                </a:xfrm>
                <a:prstGeom prst="pie">
                  <a:avLst>
                    <a:gd name="adj1" fmla="val 5488205"/>
                    <a:gd name="adj2" fmla="val 7211743"/>
                  </a:avLst>
                </a:prstGeom>
                <a:solidFill>
                  <a:schemeClr val="tx1">
                    <a:alpha val="29804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4" name="TextBox 73">
                    <a:extLst>
                      <a:ext uri="{FF2B5EF4-FFF2-40B4-BE49-F238E27FC236}">
                        <a16:creationId xmlns:a16="http://schemas.microsoft.com/office/drawing/2014/main" id="{6DB76BE2-5352-5C71-1FF6-0318A790D9C7}"/>
                      </a:ext>
                    </a:extLst>
                  </p:cNvPr>
                  <p:cNvSpPr txBox="1"/>
                  <p:nvPr/>
                </p:nvSpPr>
                <p:spPr>
                  <a:xfrm>
                    <a:off x="6291124" y="1519785"/>
                    <a:ext cx="218330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oMath>
                      </m:oMathPara>
                    </a14:m>
                    <a:endParaRPr lang="en-US" altLang="ko-KR" b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4" name="TextBox 73">
                    <a:extLst>
                      <a:ext uri="{FF2B5EF4-FFF2-40B4-BE49-F238E27FC236}">
                        <a16:creationId xmlns:a16="http://schemas.microsoft.com/office/drawing/2014/main" id="{6DB76BE2-5352-5C71-1FF6-0318A790D9C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91124" y="1519785"/>
                    <a:ext cx="218330" cy="276999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l="-16667" r="-16667" b="-10870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146" name="그룹 145">
            <a:extLst>
              <a:ext uri="{FF2B5EF4-FFF2-40B4-BE49-F238E27FC236}">
                <a16:creationId xmlns:a16="http://schemas.microsoft.com/office/drawing/2014/main" id="{8E309C27-3BCA-FB03-9186-BF754153686B}"/>
              </a:ext>
            </a:extLst>
          </p:cNvPr>
          <p:cNvGrpSpPr/>
          <p:nvPr/>
        </p:nvGrpSpPr>
        <p:grpSpPr>
          <a:xfrm>
            <a:off x="724650" y="3683490"/>
            <a:ext cx="7116202" cy="3077075"/>
            <a:chOff x="724650" y="3683490"/>
            <a:chExt cx="7116202" cy="3077075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0EFA94BF-27FE-3A15-68CE-286538B833A6}"/>
                </a:ext>
              </a:extLst>
            </p:cNvPr>
            <p:cNvGrpSpPr/>
            <p:nvPr/>
          </p:nvGrpSpPr>
          <p:grpSpPr>
            <a:xfrm>
              <a:off x="724650" y="4199445"/>
              <a:ext cx="2650431" cy="2530303"/>
              <a:chOff x="4839478" y="3429000"/>
              <a:chExt cx="2650431" cy="2530303"/>
            </a:xfrm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4772165B-5FD4-F5A4-6BE2-6A1A2E298E5A}"/>
                  </a:ext>
                </a:extLst>
              </p:cNvPr>
              <p:cNvGrpSpPr/>
              <p:nvPr/>
            </p:nvGrpSpPr>
            <p:grpSpPr>
              <a:xfrm>
                <a:off x="4839478" y="3429000"/>
                <a:ext cx="2650431" cy="2530303"/>
                <a:chOff x="7204112" y="1997413"/>
                <a:chExt cx="2650431" cy="2530303"/>
              </a:xfrm>
            </p:grpSpPr>
            <p:cxnSp>
              <p:nvCxnSpPr>
                <p:cNvPr id="20" name="직선 화살표 연결선 19">
                  <a:extLst>
                    <a:ext uri="{FF2B5EF4-FFF2-40B4-BE49-F238E27FC236}">
                      <a16:creationId xmlns:a16="http://schemas.microsoft.com/office/drawing/2014/main" id="{2ADB1749-3A36-3AAD-0752-9A7CC493EE7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295744" y="3445212"/>
                  <a:ext cx="2431916" cy="0"/>
                </a:xfrm>
                <a:prstGeom prst="straightConnector1">
                  <a:avLst/>
                </a:prstGeom>
                <a:ln w="38100">
                  <a:solidFill>
                    <a:srgbClr val="00B050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직선 화살표 연결선 20">
                  <a:extLst>
                    <a:ext uri="{FF2B5EF4-FFF2-40B4-BE49-F238E27FC236}">
                      <a16:creationId xmlns:a16="http://schemas.microsoft.com/office/drawing/2014/main" id="{3B449701-2C25-C8A3-4453-09C801292A8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295745" y="2892328"/>
                  <a:ext cx="1504544" cy="1509049"/>
                </a:xfrm>
                <a:prstGeom prst="straightConnector1">
                  <a:avLst/>
                </a:prstGeom>
                <a:ln w="38100">
                  <a:solidFill>
                    <a:srgbClr val="FF0000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직선 화살표 연결선 21">
                  <a:extLst>
                    <a:ext uri="{FF2B5EF4-FFF2-40B4-BE49-F238E27FC236}">
                      <a16:creationId xmlns:a16="http://schemas.microsoft.com/office/drawing/2014/main" id="{70F1D7E5-EC9E-56DF-7F32-F54CFD511BE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249055" y="1997413"/>
                  <a:ext cx="0" cy="2403964"/>
                </a:xfrm>
                <a:prstGeom prst="straightConnector1">
                  <a:avLst/>
                </a:prstGeom>
                <a:ln w="38100">
                  <a:solidFill>
                    <a:srgbClr val="0000FF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5D58FEDD-E8ED-BFA9-9E30-6A627BA6CB05}"/>
                    </a:ext>
                  </a:extLst>
                </p:cNvPr>
                <p:cNvSpPr txBox="1"/>
                <p:nvPr/>
              </p:nvSpPr>
              <p:spPr>
                <a:xfrm>
                  <a:off x="8269501" y="2085332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Z</a:t>
                  </a:r>
                  <a:endParaRPr lang="ko-KR" altLang="en-US" sz="1200" b="1">
                    <a:solidFill>
                      <a:srgbClr val="0000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F5F13BDF-68FC-6425-25F2-F573C2A2E0B9}"/>
                    </a:ext>
                  </a:extLst>
                </p:cNvPr>
                <p:cNvSpPr txBox="1"/>
                <p:nvPr/>
              </p:nvSpPr>
              <p:spPr>
                <a:xfrm>
                  <a:off x="7204112" y="3975210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X</a:t>
                  </a:r>
                  <a:endParaRPr lang="ko-KR" altLang="en-US" sz="1200" b="1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07C1F339-6557-3FCE-E32A-8209E4E2C08F}"/>
                    </a:ext>
                  </a:extLst>
                </p:cNvPr>
                <p:cNvSpPr txBox="1"/>
                <p:nvPr/>
              </p:nvSpPr>
              <p:spPr>
                <a:xfrm>
                  <a:off x="9393678" y="3174094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Y</a:t>
                  </a:r>
                  <a:endParaRPr lang="ko-KR" altLang="en-US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173963F9-270B-73EE-44C2-4A7CA2174C67}"/>
                    </a:ext>
                  </a:extLst>
                </p:cNvPr>
                <p:cNvSpPr txBox="1"/>
                <p:nvPr/>
              </p:nvSpPr>
              <p:spPr>
                <a:xfrm>
                  <a:off x="7321684" y="4250717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Roll</a:t>
                  </a:r>
                  <a:endParaRPr lang="ko-KR" altLang="en-US" sz="1200" b="1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ABB332A1-A0D6-1E29-690D-D73943BDE456}"/>
                    </a:ext>
                  </a:extLst>
                </p:cNvPr>
                <p:cNvSpPr txBox="1"/>
                <p:nvPr/>
              </p:nvSpPr>
              <p:spPr>
                <a:xfrm>
                  <a:off x="9208851" y="3476170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Pitch</a:t>
                  </a:r>
                  <a:endParaRPr lang="ko-KR" altLang="en-US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D77A01E3-0A9B-80B1-8741-563023850790}"/>
                    </a:ext>
                  </a:extLst>
                </p:cNvPr>
                <p:cNvSpPr txBox="1"/>
                <p:nvPr/>
              </p:nvSpPr>
              <p:spPr>
                <a:xfrm>
                  <a:off x="7681183" y="2085332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Yaw</a:t>
                  </a:r>
                  <a:endParaRPr lang="ko-KR" altLang="en-US" sz="1200" b="1">
                    <a:solidFill>
                      <a:srgbClr val="0000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p:grpSp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C5039C85-FC1B-8195-0FED-64A8901A4E28}"/>
                  </a:ext>
                </a:extLst>
              </p:cNvPr>
              <p:cNvSpPr/>
              <p:nvPr/>
            </p:nvSpPr>
            <p:spPr>
              <a:xfrm>
                <a:off x="6226223" y="4152961"/>
                <a:ext cx="85297" cy="85297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2" name="직선 연결선 11">
                <a:extLst>
                  <a:ext uri="{FF2B5EF4-FFF2-40B4-BE49-F238E27FC236}">
                    <a16:creationId xmlns:a16="http://schemas.microsoft.com/office/drawing/2014/main" id="{0FD568B1-CA02-101E-95F7-9D176E624335}"/>
                  </a:ext>
                </a:extLst>
              </p:cNvPr>
              <p:cNvCxnSpPr>
                <a:cxnSpLocks/>
                <a:stCxn id="11" idx="4"/>
              </p:cNvCxnSpPr>
              <p:nvPr/>
            </p:nvCxnSpPr>
            <p:spPr>
              <a:xfrm>
                <a:off x="6268872" y="4238258"/>
                <a:ext cx="0" cy="1349742"/>
              </a:xfrm>
              <a:prstGeom prst="line">
                <a:avLst/>
              </a:prstGeom>
              <a:ln>
                <a:solidFill>
                  <a:srgbClr val="0000FF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F97AA0B-68E2-FE2C-C7A6-3B42AE73FACB}"/>
                  </a:ext>
                </a:extLst>
              </p:cNvPr>
              <p:cNvSpPr txBox="1"/>
              <p:nvPr/>
            </p:nvSpPr>
            <p:spPr>
              <a:xfrm>
                <a:off x="6251250" y="4598513"/>
                <a:ext cx="27603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>
                    <a:solidFill>
                      <a:srgbClr val="0000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z</a:t>
                </a:r>
                <a:endParaRPr lang="ko-KR" altLang="en-US" sz="1200" b="1">
                  <a:solidFill>
                    <a:srgbClr val="0000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cxnSp>
            <p:nvCxnSpPr>
              <p:cNvPr id="14" name="직선 연결선 13">
                <a:extLst>
                  <a:ext uri="{FF2B5EF4-FFF2-40B4-BE49-F238E27FC236}">
                    <a16:creationId xmlns:a16="http://schemas.microsoft.com/office/drawing/2014/main" id="{8D428967-390A-9DF0-02C7-8BEDCFE4F5A5}"/>
                  </a:ext>
                </a:extLst>
              </p:cNvPr>
              <p:cNvCxnSpPr>
                <a:stCxn id="16" idx="5"/>
              </p:cNvCxnSpPr>
              <p:nvPr/>
            </p:nvCxnSpPr>
            <p:spPr>
              <a:xfrm>
                <a:off x="5914578" y="4906956"/>
                <a:ext cx="354294" cy="696160"/>
              </a:xfrm>
              <a:prstGeom prst="line">
                <a:avLst/>
              </a:prstGeom>
              <a:ln>
                <a:solidFill>
                  <a:srgbClr val="FFC000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부분 원형 14">
                <a:extLst>
                  <a:ext uri="{FF2B5EF4-FFF2-40B4-BE49-F238E27FC236}">
                    <a16:creationId xmlns:a16="http://schemas.microsoft.com/office/drawing/2014/main" id="{F5ACB801-9B8F-EB3E-AC8E-A1E3D2A9EFD7}"/>
                  </a:ext>
                </a:extLst>
              </p:cNvPr>
              <p:cNvSpPr/>
              <p:nvPr/>
            </p:nvSpPr>
            <p:spPr>
              <a:xfrm>
                <a:off x="5330539" y="4329247"/>
                <a:ext cx="1092530" cy="1092530"/>
              </a:xfrm>
              <a:prstGeom prst="pie">
                <a:avLst>
                  <a:gd name="adj1" fmla="val 3634440"/>
                  <a:gd name="adj2" fmla="val 8023040"/>
                </a:avLst>
              </a:prstGeom>
              <a:solidFill>
                <a:srgbClr val="FFC000">
                  <a:alpha val="3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9BE44AB5-8572-52C8-66FA-0E6E8F7CF858}"/>
                  </a:ext>
                </a:extLst>
              </p:cNvPr>
              <p:cNvSpPr/>
              <p:nvPr/>
            </p:nvSpPr>
            <p:spPr>
              <a:xfrm>
                <a:off x="5841772" y="4834150"/>
                <a:ext cx="85297" cy="85297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43352EC3-D12D-072B-3FC6-3B291B3CFA53}"/>
                      </a:ext>
                    </a:extLst>
                  </p:cNvPr>
                  <p:cNvSpPr txBox="1"/>
                  <p:nvPr/>
                </p:nvSpPr>
                <p:spPr>
                  <a:xfrm>
                    <a:off x="5560753" y="5364791"/>
                    <a:ext cx="245260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altLang="ko-KR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ϕ</m:t>
                          </m:r>
                        </m:oMath>
                      </m:oMathPara>
                    </a14:m>
                    <a:endParaRPr lang="en-US" altLang="ko-KR" b="0">
                      <a:solidFill>
                        <a:srgbClr val="FFC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99" name="TextBox 98">
                    <a:extLst>
                      <a:ext uri="{FF2B5EF4-FFF2-40B4-BE49-F238E27FC236}">
                        <a16:creationId xmlns:a16="http://schemas.microsoft.com/office/drawing/2014/main" id="{7F8C04F4-C071-57F7-58E0-1AB921CC16E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560753" y="5364791"/>
                    <a:ext cx="245260" cy="276999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24390" r="-26829" b="-40000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3E26C077-ED69-117E-02B3-84970B7CD3F0}"/>
                      </a:ext>
                    </a:extLst>
                  </p:cNvPr>
                  <p:cNvSpPr txBox="1"/>
                  <p:nvPr/>
                </p:nvSpPr>
                <p:spPr>
                  <a:xfrm>
                    <a:off x="6029121" y="4939939"/>
                    <a:ext cx="195823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altLang="ko-KR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oMath>
                      </m:oMathPara>
                    </a14:m>
                    <a:endParaRPr lang="en-US" altLang="ko-KR" b="0">
                      <a:solidFill>
                        <a:srgbClr val="FFC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00" name="TextBox 99">
                    <a:extLst>
                      <a:ext uri="{FF2B5EF4-FFF2-40B4-BE49-F238E27FC236}">
                        <a16:creationId xmlns:a16="http://schemas.microsoft.com/office/drawing/2014/main" id="{7EB9136B-571F-FC28-C476-45D61AD221E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029121" y="4939939"/>
                    <a:ext cx="195823" cy="276999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l="-9375" r="-9375" b="-2174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EAD7200E-F41C-CBEB-DD70-4FB224683794}"/>
                      </a:ext>
                    </a:extLst>
                  </p:cNvPr>
                  <p:cNvSpPr txBox="1"/>
                  <p:nvPr/>
                </p:nvSpPr>
                <p:spPr>
                  <a:xfrm>
                    <a:off x="6251250" y="3822759"/>
                    <a:ext cx="987835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ko-KR" altLang="en-US"/>
                  </a:p>
                </p:txBody>
              </p:sp>
            </mc:Choice>
            <mc:Fallback xmlns="">
              <p:sp>
                <p:nvSpPr>
                  <p:cNvPr id="102" name="TextBox 101">
                    <a:extLst>
                      <a:ext uri="{FF2B5EF4-FFF2-40B4-BE49-F238E27FC236}">
                        <a16:creationId xmlns:a16="http://schemas.microsoft.com/office/drawing/2014/main" id="{5347D308-9A87-4248-21EE-70089642B95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51250" y="3822759"/>
                    <a:ext cx="987835" cy="276999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4321" r="-6790" b="-36957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6C9183F-D27D-C1C9-5AFE-321901B9BB02}"/>
                </a:ext>
              </a:extLst>
            </p:cNvPr>
            <p:cNvSpPr txBox="1"/>
            <p:nvPr/>
          </p:nvSpPr>
          <p:spPr>
            <a:xfrm>
              <a:off x="1366983" y="3683490"/>
              <a:ext cx="12618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원통 좌표계</a:t>
              </a:r>
            </a:p>
          </p:txBody>
        </p:sp>
        <p:sp>
          <p:nvSpPr>
            <p:cNvPr id="52" name="화살표: 왼쪽/오른쪽 51">
              <a:extLst>
                <a:ext uri="{FF2B5EF4-FFF2-40B4-BE49-F238E27FC236}">
                  <a16:creationId xmlns:a16="http://schemas.microsoft.com/office/drawing/2014/main" id="{28297B60-8519-5F43-ABAC-88B447662EFB}"/>
                </a:ext>
              </a:extLst>
            </p:cNvPr>
            <p:cNvSpPr/>
            <p:nvPr/>
          </p:nvSpPr>
          <p:spPr>
            <a:xfrm>
              <a:off x="3800650" y="5008703"/>
              <a:ext cx="848659" cy="457466"/>
            </a:xfrm>
            <a:prstGeom prst="leftRightArrow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id="{154EE498-E0F0-60AF-CB30-D145404C00B5}"/>
                </a:ext>
              </a:extLst>
            </p:cNvPr>
            <p:cNvGrpSpPr/>
            <p:nvPr/>
          </p:nvGrpSpPr>
          <p:grpSpPr>
            <a:xfrm>
              <a:off x="5190421" y="3714307"/>
              <a:ext cx="2650431" cy="3046258"/>
              <a:chOff x="5190421" y="333762"/>
              <a:chExt cx="2650431" cy="3046258"/>
            </a:xfrm>
          </p:grpSpPr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E88645F9-3184-BADF-899F-7C1AA42DA2D6}"/>
                  </a:ext>
                </a:extLst>
              </p:cNvPr>
              <p:cNvGrpSpPr/>
              <p:nvPr/>
            </p:nvGrpSpPr>
            <p:grpSpPr>
              <a:xfrm>
                <a:off x="5190421" y="333762"/>
                <a:ext cx="2650431" cy="3046258"/>
                <a:chOff x="5190421" y="333762"/>
                <a:chExt cx="2650431" cy="3046258"/>
              </a:xfrm>
            </p:grpSpPr>
            <p:grpSp>
              <p:nvGrpSpPr>
                <p:cNvPr id="79" name="그룹 78">
                  <a:extLst>
                    <a:ext uri="{FF2B5EF4-FFF2-40B4-BE49-F238E27FC236}">
                      <a16:creationId xmlns:a16="http://schemas.microsoft.com/office/drawing/2014/main" id="{1F4BCC68-EC49-F372-C4C6-3106038D7421}"/>
                    </a:ext>
                  </a:extLst>
                </p:cNvPr>
                <p:cNvGrpSpPr/>
                <p:nvPr/>
              </p:nvGrpSpPr>
              <p:grpSpPr>
                <a:xfrm>
                  <a:off x="5190421" y="333762"/>
                  <a:ext cx="2650431" cy="3046258"/>
                  <a:chOff x="5190421" y="333762"/>
                  <a:chExt cx="2650431" cy="3046258"/>
                </a:xfrm>
              </p:grpSpPr>
              <p:grpSp>
                <p:nvGrpSpPr>
                  <p:cNvPr id="81" name="그룹 80">
                    <a:extLst>
                      <a:ext uri="{FF2B5EF4-FFF2-40B4-BE49-F238E27FC236}">
                        <a16:creationId xmlns:a16="http://schemas.microsoft.com/office/drawing/2014/main" id="{D4992A53-B395-BC59-03E9-3EC862086A1F}"/>
                      </a:ext>
                    </a:extLst>
                  </p:cNvPr>
                  <p:cNvGrpSpPr/>
                  <p:nvPr/>
                </p:nvGrpSpPr>
                <p:grpSpPr>
                  <a:xfrm>
                    <a:off x="5190421" y="849717"/>
                    <a:ext cx="2650431" cy="2530303"/>
                    <a:chOff x="4839478" y="3429000"/>
                    <a:chExt cx="2650431" cy="2530303"/>
                  </a:xfrm>
                </p:grpSpPr>
                <p:grpSp>
                  <p:nvGrpSpPr>
                    <p:cNvPr id="84" name="그룹 83">
                      <a:extLst>
                        <a:ext uri="{FF2B5EF4-FFF2-40B4-BE49-F238E27FC236}">
                          <a16:creationId xmlns:a16="http://schemas.microsoft.com/office/drawing/2014/main" id="{6A0768B8-E6CB-E03A-29F2-2F489F73CBE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839478" y="3429000"/>
                      <a:ext cx="2650431" cy="2530303"/>
                      <a:chOff x="7204112" y="1997413"/>
                      <a:chExt cx="2650431" cy="2530303"/>
                    </a:xfrm>
                  </p:grpSpPr>
                  <p:cxnSp>
                    <p:nvCxnSpPr>
                      <p:cNvPr id="92" name="직선 화살표 연결선 91">
                        <a:extLst>
                          <a:ext uri="{FF2B5EF4-FFF2-40B4-BE49-F238E27FC236}">
                            <a16:creationId xmlns:a16="http://schemas.microsoft.com/office/drawing/2014/main" id="{9957D97A-C83E-F789-85E7-EF099BB8DD9E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7295744" y="3445212"/>
                        <a:ext cx="2431916" cy="0"/>
                      </a:xfrm>
                      <a:prstGeom prst="straightConnector1">
                        <a:avLst/>
                      </a:prstGeom>
                      <a:ln w="38100">
                        <a:solidFill>
                          <a:srgbClr val="00B050"/>
                        </a:solidFill>
                        <a:tailEnd type="triangl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8" name="직선 화살표 연결선 137">
                        <a:extLst>
                          <a:ext uri="{FF2B5EF4-FFF2-40B4-BE49-F238E27FC236}">
                            <a16:creationId xmlns:a16="http://schemas.microsoft.com/office/drawing/2014/main" id="{FE9EF5D7-D318-BB09-5375-D7F341F2B192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H="1">
                        <a:off x="7295745" y="2892328"/>
                        <a:ext cx="1504544" cy="1509049"/>
                      </a:xfrm>
                      <a:prstGeom prst="straightConnector1">
                        <a:avLst/>
                      </a:prstGeom>
                      <a:ln w="38100">
                        <a:solidFill>
                          <a:srgbClr val="FF0000"/>
                        </a:solidFill>
                        <a:tailEnd type="triangl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9" name="직선 화살표 연결선 138">
                        <a:extLst>
                          <a:ext uri="{FF2B5EF4-FFF2-40B4-BE49-F238E27FC236}">
                            <a16:creationId xmlns:a16="http://schemas.microsoft.com/office/drawing/2014/main" id="{8325D7A0-72EC-6F08-D5A1-608E44220DE3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8249055" y="1997413"/>
                        <a:ext cx="0" cy="2403964"/>
                      </a:xfrm>
                      <a:prstGeom prst="straightConnector1">
                        <a:avLst/>
                      </a:prstGeom>
                      <a:ln w="38100">
                        <a:solidFill>
                          <a:srgbClr val="0000FF"/>
                        </a:solidFill>
                        <a:tailEnd type="triangl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140" name="TextBox 139">
                        <a:extLst>
                          <a:ext uri="{FF2B5EF4-FFF2-40B4-BE49-F238E27FC236}">
                            <a16:creationId xmlns:a16="http://schemas.microsoft.com/office/drawing/2014/main" id="{A486538C-1E2A-BD2A-EE5E-6AEEB9FDFD04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269501" y="2085332"/>
                        <a:ext cx="276038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altLang="ko-KR" sz="1200" b="1">
                            <a:solidFill>
                              <a:srgbClr val="0000FF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rPr>
                          <a:t>Z</a:t>
                        </a:r>
                        <a:endParaRPr lang="ko-KR" altLang="en-US" sz="1200" b="1">
                          <a:solidFill>
                            <a:srgbClr val="0000F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endParaRPr>
                      </a:p>
                    </p:txBody>
                  </p:sp>
                  <p:sp>
                    <p:nvSpPr>
                      <p:cNvPr id="141" name="TextBox 140">
                        <a:extLst>
                          <a:ext uri="{FF2B5EF4-FFF2-40B4-BE49-F238E27FC236}">
                            <a16:creationId xmlns:a16="http://schemas.microsoft.com/office/drawing/2014/main" id="{93AB3268-67D7-288D-8981-1FDE42BC1DAC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7204112" y="3975210"/>
                        <a:ext cx="276038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altLang="ko-KR" sz="1200" b="1">
                            <a:solidFill>
                              <a:srgbClr val="FF0000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rPr>
                          <a:t>X</a:t>
                        </a:r>
                        <a:endParaRPr lang="ko-KR" altLang="en-US" sz="1200" b="1">
                          <a:solidFill>
                            <a:srgbClr val="FF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endParaRPr>
                      </a:p>
                    </p:txBody>
                  </p:sp>
                  <p:sp>
                    <p:nvSpPr>
                      <p:cNvPr id="142" name="TextBox 141">
                        <a:extLst>
                          <a:ext uri="{FF2B5EF4-FFF2-40B4-BE49-F238E27FC236}">
                            <a16:creationId xmlns:a16="http://schemas.microsoft.com/office/drawing/2014/main" id="{BB826A8D-FF30-94BE-F306-CAFF7BFC16E7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9393678" y="3174094"/>
                        <a:ext cx="276038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altLang="ko-KR" sz="1200" b="1">
                            <a:solidFill>
                              <a:srgbClr val="00B050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rPr>
                          <a:t>Y</a:t>
                        </a:r>
                        <a:endParaRPr lang="ko-KR" altLang="en-US" sz="1200" b="1">
                          <a:solidFill>
                            <a:srgbClr val="00B05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endParaRPr>
                      </a:p>
                    </p:txBody>
                  </p:sp>
                  <p:sp>
                    <p:nvSpPr>
                      <p:cNvPr id="143" name="TextBox 142">
                        <a:extLst>
                          <a:ext uri="{FF2B5EF4-FFF2-40B4-BE49-F238E27FC236}">
                            <a16:creationId xmlns:a16="http://schemas.microsoft.com/office/drawing/2014/main" id="{8ABED3C9-5DE7-510B-FC69-5AB52B4F11CA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7321684" y="4250717"/>
                        <a:ext cx="645692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altLang="ko-KR" sz="1200" b="1">
                            <a:solidFill>
                              <a:srgbClr val="FF0000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rPr>
                          <a:t>Roll</a:t>
                        </a:r>
                        <a:endParaRPr lang="ko-KR" altLang="en-US" sz="1200" b="1">
                          <a:solidFill>
                            <a:srgbClr val="FF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endParaRPr>
                      </a:p>
                    </p:txBody>
                  </p:sp>
                  <p:sp>
                    <p:nvSpPr>
                      <p:cNvPr id="144" name="TextBox 143">
                        <a:extLst>
                          <a:ext uri="{FF2B5EF4-FFF2-40B4-BE49-F238E27FC236}">
                            <a16:creationId xmlns:a16="http://schemas.microsoft.com/office/drawing/2014/main" id="{D9114432-0C81-1549-7F90-EE0B8A476C89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9208851" y="3476170"/>
                        <a:ext cx="645692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altLang="ko-KR" sz="1200" b="1">
                            <a:solidFill>
                              <a:srgbClr val="00B050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rPr>
                          <a:t>Pitch</a:t>
                        </a:r>
                        <a:endParaRPr lang="ko-KR" altLang="en-US" sz="1200" b="1">
                          <a:solidFill>
                            <a:srgbClr val="00B05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endParaRPr>
                      </a:p>
                    </p:txBody>
                  </p:sp>
                  <p:sp>
                    <p:nvSpPr>
                      <p:cNvPr id="145" name="TextBox 144">
                        <a:extLst>
                          <a:ext uri="{FF2B5EF4-FFF2-40B4-BE49-F238E27FC236}">
                            <a16:creationId xmlns:a16="http://schemas.microsoft.com/office/drawing/2014/main" id="{CD1DA673-7AF3-92C6-B87E-6D2459F4255D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7681183" y="2085332"/>
                        <a:ext cx="645692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altLang="ko-KR" sz="1200" b="1">
                            <a:solidFill>
                              <a:srgbClr val="0000FF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rPr>
                          <a:t>Yaw</a:t>
                        </a:r>
                        <a:endParaRPr lang="ko-KR" altLang="en-US" sz="1200" b="1">
                          <a:solidFill>
                            <a:srgbClr val="0000F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endParaRPr>
                      </a:p>
                    </p:txBody>
                  </p:sp>
                </p:grpSp>
                <p:sp>
                  <p:nvSpPr>
                    <p:cNvPr id="85" name="타원 84">
                      <a:extLst>
                        <a:ext uri="{FF2B5EF4-FFF2-40B4-BE49-F238E27FC236}">
                          <a16:creationId xmlns:a16="http://schemas.microsoft.com/office/drawing/2014/main" id="{9F72751B-7017-FBD0-3579-DDDF188172D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26223" y="4152961"/>
                      <a:ext cx="85297" cy="85297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cxnSp>
                  <p:nvCxnSpPr>
                    <p:cNvPr id="86" name="직선 연결선 85">
                      <a:extLst>
                        <a:ext uri="{FF2B5EF4-FFF2-40B4-BE49-F238E27FC236}">
                          <a16:creationId xmlns:a16="http://schemas.microsoft.com/office/drawing/2014/main" id="{3C6CB6CE-026B-9BA8-1B6F-773B950AED25}"/>
                        </a:ext>
                      </a:extLst>
                    </p:cNvPr>
                    <p:cNvCxnSpPr>
                      <a:stCxn id="88" idx="5"/>
                    </p:cNvCxnSpPr>
                    <p:nvPr/>
                  </p:nvCxnSpPr>
                  <p:spPr>
                    <a:xfrm>
                      <a:off x="5914578" y="4906956"/>
                      <a:ext cx="354294" cy="696160"/>
                    </a:xfrm>
                    <a:prstGeom prst="line">
                      <a:avLst/>
                    </a:prstGeom>
                    <a:ln>
                      <a:solidFill>
                        <a:srgbClr val="FFC000"/>
                      </a:solidFill>
                      <a:prstDash val="sys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87" name="부분 원형 86">
                      <a:extLst>
                        <a:ext uri="{FF2B5EF4-FFF2-40B4-BE49-F238E27FC236}">
                          <a16:creationId xmlns:a16="http://schemas.microsoft.com/office/drawing/2014/main" id="{82D85535-32BB-426C-9294-1DAB32E39EA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30539" y="4329247"/>
                      <a:ext cx="1092530" cy="1092530"/>
                    </a:xfrm>
                    <a:prstGeom prst="pie">
                      <a:avLst>
                        <a:gd name="adj1" fmla="val 3634440"/>
                        <a:gd name="adj2" fmla="val 8023040"/>
                      </a:avLst>
                    </a:prstGeom>
                    <a:solidFill>
                      <a:srgbClr val="FFC000">
                        <a:alpha val="30000"/>
                      </a:srgb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88" name="타원 87">
                      <a:extLst>
                        <a:ext uri="{FF2B5EF4-FFF2-40B4-BE49-F238E27FC236}">
                          <a16:creationId xmlns:a16="http://schemas.microsoft.com/office/drawing/2014/main" id="{87374C78-AF42-0C96-2FF9-65299E41DA0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41772" y="4834150"/>
                      <a:ext cx="85297" cy="85297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89" name="TextBox 88">
                          <a:extLst>
                            <a:ext uri="{FF2B5EF4-FFF2-40B4-BE49-F238E27FC236}">
                              <a16:creationId xmlns:a16="http://schemas.microsoft.com/office/drawing/2014/main" id="{C8933E82-DD02-5667-86DE-0AB3527FA01E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5560753" y="5364791"/>
                          <a:ext cx="245260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altLang="ko-KR" b="0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ϕ</m:t>
                                </m:r>
                              </m:oMath>
                            </m:oMathPara>
                          </a14:m>
                          <a:endParaRPr lang="en-US" altLang="ko-KR" b="0">
                            <a:solidFill>
                              <a:srgbClr val="FFC000"/>
                            </a:solidFill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99" name="TextBox 98">
                          <a:extLst>
                            <a:ext uri="{FF2B5EF4-FFF2-40B4-BE49-F238E27FC236}">
                              <a16:creationId xmlns:a16="http://schemas.microsoft.com/office/drawing/2014/main" id="{7F8C04F4-C071-57F7-58E0-1AB921CC16E3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5560753" y="5364791"/>
                          <a:ext cx="245260" cy="276999"/>
                        </a:xfrm>
                        <a:prstGeom prst="rect">
                          <a:avLst/>
                        </a:prstGeom>
                        <a:blipFill>
                          <a:blip r:embed="rId3"/>
                          <a:stretch>
                            <a:fillRect l="-24390" r="-26829" b="-40000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ko-KR" alt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90" name="TextBox 89">
                          <a:extLst>
                            <a:ext uri="{FF2B5EF4-FFF2-40B4-BE49-F238E27FC236}">
                              <a16:creationId xmlns:a16="http://schemas.microsoft.com/office/drawing/2014/main" id="{628E4B62-B71A-095F-2B2C-448D933D36C9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6150425" y="4245376"/>
                          <a:ext cx="195823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oMath>
                            </m:oMathPara>
                          </a14:m>
                          <a:endParaRPr lang="en-US" altLang="ko-KR" b="0">
                            <a:solidFill>
                              <a:schemeClr val="tx1"/>
                            </a:solidFill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90" name="TextBox 89">
                          <a:extLst>
                            <a:ext uri="{FF2B5EF4-FFF2-40B4-BE49-F238E27FC236}">
                              <a16:creationId xmlns:a16="http://schemas.microsoft.com/office/drawing/2014/main" id="{628E4B62-B71A-095F-2B2C-448D933D36C9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6150425" y="4245376"/>
                          <a:ext cx="195823" cy="276999"/>
                        </a:xfrm>
                        <a:prstGeom prst="rect">
                          <a:avLst/>
                        </a:prstGeom>
                        <a:blipFill>
                          <a:blip r:embed="rId12"/>
                          <a:stretch>
                            <a:fillRect l="-9091" r="-6061" b="-4444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ko-KR" alt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91" name="TextBox 90">
                          <a:extLst>
                            <a:ext uri="{FF2B5EF4-FFF2-40B4-BE49-F238E27FC236}">
                              <a16:creationId xmlns:a16="http://schemas.microsoft.com/office/drawing/2014/main" id="{2B0EE374-6E27-32C8-8D47-DDEBA48F4B37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6251250" y="3822759"/>
                          <a:ext cx="1008225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ko-KR" altLang="en-US"/>
                        </a:p>
                      </p:txBody>
                    </p:sp>
                  </mc:Choice>
                  <mc:Fallback xmlns="">
                    <p:sp>
                      <p:nvSpPr>
                        <p:cNvPr id="107" name="TextBox 106">
                          <a:extLst>
                            <a:ext uri="{FF2B5EF4-FFF2-40B4-BE49-F238E27FC236}">
                              <a16:creationId xmlns:a16="http://schemas.microsoft.com/office/drawing/2014/main" id="{62E7DDFD-8365-54A5-64AF-A83AEA3D9068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6251250" y="3822759"/>
                          <a:ext cx="1008225" cy="276999"/>
                        </a:xfrm>
                        <a:prstGeom prst="rect">
                          <a:avLst/>
                        </a:prstGeom>
                        <a:blipFill>
                          <a:blip r:embed="rId9"/>
                          <a:stretch>
                            <a:fillRect l="-3636" r="-6667" b="-40000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ko-KR" alt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  <p:sp>
                <p:nvSpPr>
                  <p:cNvPr id="82" name="TextBox 81">
                    <a:extLst>
                      <a:ext uri="{FF2B5EF4-FFF2-40B4-BE49-F238E27FC236}">
                        <a16:creationId xmlns:a16="http://schemas.microsoft.com/office/drawing/2014/main" id="{E0EF0D0C-F09B-AD2A-D200-60559E97869F}"/>
                      </a:ext>
                    </a:extLst>
                  </p:cNvPr>
                  <p:cNvSpPr txBox="1"/>
                  <p:nvPr/>
                </p:nvSpPr>
                <p:spPr>
                  <a:xfrm>
                    <a:off x="5667492" y="333762"/>
                    <a:ext cx="1261884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구면 좌표계</a:t>
                    </a:r>
                  </a:p>
                </p:txBody>
              </p:sp>
              <p:cxnSp>
                <p:nvCxnSpPr>
                  <p:cNvPr id="83" name="직선 연결선 82">
                    <a:extLst>
                      <a:ext uri="{FF2B5EF4-FFF2-40B4-BE49-F238E27FC236}">
                        <a16:creationId xmlns:a16="http://schemas.microsoft.com/office/drawing/2014/main" id="{8E1257E3-E3C4-7229-C557-A59DF49816F1}"/>
                      </a:ext>
                    </a:extLst>
                  </p:cNvPr>
                  <p:cNvCxnSpPr>
                    <a:cxnSpLocks/>
                    <a:endCxn id="85" idx="3"/>
                  </p:cNvCxnSpPr>
                  <p:nvPr/>
                </p:nvCxnSpPr>
                <p:spPr>
                  <a:xfrm flipV="1">
                    <a:off x="6235363" y="1646484"/>
                    <a:ext cx="354294" cy="68199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sys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80" name="부분 원형 79">
                  <a:extLst>
                    <a:ext uri="{FF2B5EF4-FFF2-40B4-BE49-F238E27FC236}">
                      <a16:creationId xmlns:a16="http://schemas.microsoft.com/office/drawing/2014/main" id="{F85EA207-8EDF-2BE9-6B80-978EBD8C930C}"/>
                    </a:ext>
                  </a:extLst>
                </p:cNvPr>
                <p:cNvSpPr/>
                <p:nvPr/>
              </p:nvSpPr>
              <p:spPr>
                <a:xfrm rot="10800000">
                  <a:off x="5635809" y="1748813"/>
                  <a:ext cx="1183875" cy="1153621"/>
                </a:xfrm>
                <a:prstGeom prst="pie">
                  <a:avLst>
                    <a:gd name="adj1" fmla="val 5488205"/>
                    <a:gd name="adj2" fmla="val 7211743"/>
                  </a:avLst>
                </a:prstGeom>
                <a:solidFill>
                  <a:schemeClr val="tx1">
                    <a:alpha val="29804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8" name="TextBox 77">
                    <a:extLst>
                      <a:ext uri="{FF2B5EF4-FFF2-40B4-BE49-F238E27FC236}">
                        <a16:creationId xmlns:a16="http://schemas.microsoft.com/office/drawing/2014/main" id="{A52EA7B1-AFB2-6840-D3A7-EA8D9423D784}"/>
                      </a:ext>
                    </a:extLst>
                  </p:cNvPr>
                  <p:cNvSpPr txBox="1"/>
                  <p:nvPr/>
                </p:nvSpPr>
                <p:spPr>
                  <a:xfrm>
                    <a:off x="6291124" y="1519785"/>
                    <a:ext cx="218330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oMath>
                      </m:oMathPara>
                    </a14:m>
                    <a:endParaRPr lang="en-US" altLang="ko-KR" b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8" name="TextBox 77">
                    <a:extLst>
                      <a:ext uri="{FF2B5EF4-FFF2-40B4-BE49-F238E27FC236}">
                        <a16:creationId xmlns:a16="http://schemas.microsoft.com/office/drawing/2014/main" id="{A52EA7B1-AFB2-6840-D3A7-EA8D9423D78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91124" y="1519785"/>
                    <a:ext cx="218330" cy="276999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l="-16667" r="-16667" b="-11111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32726551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CC4B5776-D680-F9BE-A72A-5753A2396C74}"/>
              </a:ext>
            </a:extLst>
          </p:cNvPr>
          <p:cNvGrpSpPr/>
          <p:nvPr/>
        </p:nvGrpSpPr>
        <p:grpSpPr>
          <a:xfrm>
            <a:off x="13974168" y="1579351"/>
            <a:ext cx="2650431" cy="2530303"/>
            <a:chOff x="4839478" y="3429000"/>
            <a:chExt cx="2650431" cy="2530303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29F8BCBA-AC13-1963-7766-12573A2C585D}"/>
                </a:ext>
              </a:extLst>
            </p:cNvPr>
            <p:cNvGrpSpPr/>
            <p:nvPr/>
          </p:nvGrpSpPr>
          <p:grpSpPr>
            <a:xfrm>
              <a:off x="4839478" y="3429000"/>
              <a:ext cx="2650431" cy="2530303"/>
              <a:chOff x="7204112" y="1997413"/>
              <a:chExt cx="2650431" cy="2530303"/>
            </a:xfrm>
          </p:grpSpPr>
          <p:cxnSp>
            <p:nvCxnSpPr>
              <p:cNvPr id="29" name="직선 화살표 연결선 28">
                <a:extLst>
                  <a:ext uri="{FF2B5EF4-FFF2-40B4-BE49-F238E27FC236}">
                    <a16:creationId xmlns:a16="http://schemas.microsoft.com/office/drawing/2014/main" id="{284F89AB-3529-1575-22F4-B1C5AB0872F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95744" y="3445212"/>
                <a:ext cx="2431916" cy="0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직선 화살표 연결선 29">
                <a:extLst>
                  <a:ext uri="{FF2B5EF4-FFF2-40B4-BE49-F238E27FC236}">
                    <a16:creationId xmlns:a16="http://schemas.microsoft.com/office/drawing/2014/main" id="{150C845A-1456-6391-192F-D9C5B772F77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295745" y="2892328"/>
                <a:ext cx="1504544" cy="1509049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직선 화살표 연결선 30">
                <a:extLst>
                  <a:ext uri="{FF2B5EF4-FFF2-40B4-BE49-F238E27FC236}">
                    <a16:creationId xmlns:a16="http://schemas.microsoft.com/office/drawing/2014/main" id="{E2C81478-8EDA-1509-0852-E2F53A97F4C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249055" y="1997413"/>
                <a:ext cx="0" cy="2403964"/>
              </a:xfrm>
              <a:prstGeom prst="straightConnector1">
                <a:avLst/>
              </a:prstGeom>
              <a:ln w="38100">
                <a:solidFill>
                  <a:srgbClr val="0000FF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62B7EFA7-E26F-195C-3D7F-889E5B4D0305}"/>
                  </a:ext>
                </a:extLst>
              </p:cNvPr>
              <p:cNvSpPr txBox="1"/>
              <p:nvPr/>
            </p:nvSpPr>
            <p:spPr>
              <a:xfrm>
                <a:off x="8269501" y="2085332"/>
                <a:ext cx="27603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>
                    <a:solidFill>
                      <a:srgbClr val="0000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Z</a:t>
                </a:r>
                <a:endParaRPr lang="ko-KR" altLang="en-US" sz="1200" b="1">
                  <a:solidFill>
                    <a:srgbClr val="0000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9431F02-798A-883C-9714-B4AD94C6F2D4}"/>
                  </a:ext>
                </a:extLst>
              </p:cNvPr>
              <p:cNvSpPr txBox="1"/>
              <p:nvPr/>
            </p:nvSpPr>
            <p:spPr>
              <a:xfrm>
                <a:off x="7204112" y="3975210"/>
                <a:ext cx="27603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X</a:t>
                </a:r>
                <a:endParaRPr lang="ko-KR" altLang="en-US" sz="1200" b="1"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0D36079D-76B0-7B5D-9256-46354437F499}"/>
                  </a:ext>
                </a:extLst>
              </p:cNvPr>
              <p:cNvSpPr txBox="1"/>
              <p:nvPr/>
            </p:nvSpPr>
            <p:spPr>
              <a:xfrm>
                <a:off x="9393678" y="3174094"/>
                <a:ext cx="27603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Y</a:t>
                </a:r>
                <a:endParaRPr lang="ko-KR" altLang="en-US" sz="1200" b="1">
                  <a:solidFill>
                    <a:srgbClr val="00B05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ADFA7D6-5FAC-8EE7-61C2-DE4ED95B205F}"/>
                  </a:ext>
                </a:extLst>
              </p:cNvPr>
              <p:cNvSpPr txBox="1"/>
              <p:nvPr/>
            </p:nvSpPr>
            <p:spPr>
              <a:xfrm>
                <a:off x="7321684" y="4250717"/>
                <a:ext cx="64569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b="1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Roll</a:t>
                </a:r>
                <a:endParaRPr lang="ko-KR" altLang="en-US" sz="1200" b="1"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1BD7E9B-22A6-540A-E619-D67C746A01C9}"/>
                  </a:ext>
                </a:extLst>
              </p:cNvPr>
              <p:cNvSpPr txBox="1"/>
              <p:nvPr/>
            </p:nvSpPr>
            <p:spPr>
              <a:xfrm>
                <a:off x="9208851" y="3476170"/>
                <a:ext cx="64569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Pitch</a:t>
                </a:r>
                <a:endParaRPr lang="ko-KR" altLang="en-US" sz="1200" b="1">
                  <a:solidFill>
                    <a:srgbClr val="00B05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DCED767-8831-FC65-6D5A-3F3FC748B487}"/>
                  </a:ext>
                </a:extLst>
              </p:cNvPr>
              <p:cNvSpPr txBox="1"/>
              <p:nvPr/>
            </p:nvSpPr>
            <p:spPr>
              <a:xfrm>
                <a:off x="7681183" y="2085332"/>
                <a:ext cx="64569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b="1">
                    <a:solidFill>
                      <a:srgbClr val="0000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Yaw</a:t>
                </a:r>
                <a:endParaRPr lang="ko-KR" altLang="en-US" sz="1200" b="1">
                  <a:solidFill>
                    <a:srgbClr val="0000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9BB69DB5-85E6-FDF8-66BF-E017A22716C4}"/>
                </a:ext>
              </a:extLst>
            </p:cNvPr>
            <p:cNvSpPr/>
            <p:nvPr/>
          </p:nvSpPr>
          <p:spPr>
            <a:xfrm>
              <a:off x="6226223" y="4152961"/>
              <a:ext cx="85297" cy="8529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5DED4D8D-9DA2-283F-4AD6-E5C6CD152113}"/>
                </a:ext>
              </a:extLst>
            </p:cNvPr>
            <p:cNvCxnSpPr>
              <a:cxnSpLocks/>
              <a:stCxn id="13" idx="4"/>
            </p:cNvCxnSpPr>
            <p:nvPr/>
          </p:nvCxnSpPr>
          <p:spPr>
            <a:xfrm>
              <a:off x="6268872" y="4238258"/>
              <a:ext cx="0" cy="1349742"/>
            </a:xfrm>
            <a:prstGeom prst="line">
              <a:avLst/>
            </a:prstGeom>
            <a:ln>
              <a:solidFill>
                <a:srgbClr val="0000FF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63415572-6A8D-EB78-E3BB-47AF3DC8F61F}"/>
                </a:ext>
              </a:extLst>
            </p:cNvPr>
            <p:cNvCxnSpPr>
              <a:stCxn id="25" idx="5"/>
            </p:cNvCxnSpPr>
            <p:nvPr/>
          </p:nvCxnSpPr>
          <p:spPr>
            <a:xfrm>
              <a:off x="5914578" y="4906956"/>
              <a:ext cx="354294" cy="696160"/>
            </a:xfrm>
            <a:prstGeom prst="line">
              <a:avLst/>
            </a:prstGeom>
            <a:ln>
              <a:solidFill>
                <a:srgbClr val="FFC00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부분 원형 19">
              <a:extLst>
                <a:ext uri="{FF2B5EF4-FFF2-40B4-BE49-F238E27FC236}">
                  <a16:creationId xmlns:a16="http://schemas.microsoft.com/office/drawing/2014/main" id="{EBD74129-E73D-4C5E-B2B6-43BFEF332B6B}"/>
                </a:ext>
              </a:extLst>
            </p:cNvPr>
            <p:cNvSpPr/>
            <p:nvPr/>
          </p:nvSpPr>
          <p:spPr>
            <a:xfrm>
              <a:off x="5330539" y="4329247"/>
              <a:ext cx="1092530" cy="1092530"/>
            </a:xfrm>
            <a:prstGeom prst="pie">
              <a:avLst>
                <a:gd name="adj1" fmla="val 3634440"/>
                <a:gd name="adj2" fmla="val 8023040"/>
              </a:avLst>
            </a:prstGeom>
            <a:solidFill>
              <a:srgbClr val="FFC000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59A0937B-CFDB-8C12-320E-A5A9BBA7026A}"/>
                </a:ext>
              </a:extLst>
            </p:cNvPr>
            <p:cNvSpPr/>
            <p:nvPr/>
          </p:nvSpPr>
          <p:spPr>
            <a:xfrm>
              <a:off x="5841772" y="4834150"/>
              <a:ext cx="85297" cy="8529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3608440A-40DC-57FB-457C-1A63FFFEDBEA}"/>
                    </a:ext>
                  </a:extLst>
                </p:cNvPr>
                <p:cNvSpPr txBox="1"/>
                <p:nvPr/>
              </p:nvSpPr>
              <p:spPr>
                <a:xfrm>
                  <a:off x="5560753" y="5364791"/>
                  <a:ext cx="24526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ko-KR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ϕ</m:t>
                        </m:r>
                      </m:oMath>
                    </m:oMathPara>
                  </a14:m>
                  <a:endParaRPr lang="en-US" altLang="ko-KR" b="0">
                    <a:solidFill>
                      <a:srgbClr val="FFC000"/>
                    </a:solidFill>
                  </a:endParaRPr>
                </a:p>
              </p:txBody>
            </p:sp>
          </mc:Choice>
          <mc:Fallback xmlns="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7F8C04F4-C071-57F7-58E0-1AB921CC16E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60753" y="5364791"/>
                  <a:ext cx="245260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24390" r="-26829" b="-40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75504E09-5098-2418-6AD8-6A0CCDD75979}"/>
                    </a:ext>
                  </a:extLst>
                </p:cNvPr>
                <p:cNvSpPr txBox="1"/>
                <p:nvPr/>
              </p:nvSpPr>
              <p:spPr>
                <a:xfrm>
                  <a:off x="5932335" y="4223835"/>
                  <a:ext cx="19582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solidFill>
                              <a:srgbClr val="00FFFF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oMath>
                    </m:oMathPara>
                  </a14:m>
                  <a:endParaRPr lang="en-US" altLang="ko-KR" b="0">
                    <a:solidFill>
                      <a:srgbClr val="FFC000"/>
                    </a:solidFill>
                  </a:endParaRPr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1716300B-2A6E-E56B-9426-484A5E41C4F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32335" y="4223835"/>
                  <a:ext cx="195823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9375" r="-9375" b="-444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2144E842-B774-A27B-5DB8-07CE55F39A77}"/>
                    </a:ext>
                  </a:extLst>
                </p:cNvPr>
                <p:cNvSpPr txBox="1"/>
                <p:nvPr/>
              </p:nvSpPr>
              <p:spPr>
                <a:xfrm>
                  <a:off x="6251250" y="3822759"/>
                  <a:ext cx="100822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ko-KR" altLang="en-US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00517D2D-076C-AF67-0EA7-F67E0D010F4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51250" y="3822759"/>
                  <a:ext cx="1008225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3636" r="-6667" b="-40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8" name="화살표: 왼쪽/오른쪽 7">
            <a:extLst>
              <a:ext uri="{FF2B5EF4-FFF2-40B4-BE49-F238E27FC236}">
                <a16:creationId xmlns:a16="http://schemas.microsoft.com/office/drawing/2014/main" id="{A5EA2015-02CD-130F-DD19-BC2B7AEC2A98}"/>
              </a:ext>
            </a:extLst>
          </p:cNvPr>
          <p:cNvSpPr/>
          <p:nvPr/>
        </p:nvSpPr>
        <p:spPr>
          <a:xfrm>
            <a:off x="12665908" y="2388609"/>
            <a:ext cx="848659" cy="457466"/>
          </a:xfrm>
          <a:prstGeom prst="leftRightArrow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E615DF-6842-7E11-2DAA-1F2C761B27BA}"/>
              </a:ext>
            </a:extLst>
          </p:cNvPr>
          <p:cNvSpPr txBox="1"/>
          <p:nvPr/>
        </p:nvSpPr>
        <p:spPr>
          <a:xfrm>
            <a:off x="14926817" y="1063396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구면 좌표계</a:t>
            </a:r>
          </a:p>
        </p:txBody>
      </p:sp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14A278E1-6AE3-E1EF-D156-4CF64E25206F}"/>
              </a:ext>
            </a:extLst>
          </p:cNvPr>
          <p:cNvGrpSpPr/>
          <p:nvPr/>
        </p:nvGrpSpPr>
        <p:grpSpPr>
          <a:xfrm>
            <a:off x="10031194" y="4413232"/>
            <a:ext cx="6933303" cy="3046258"/>
            <a:chOff x="734406" y="2913045"/>
            <a:chExt cx="6933303" cy="3046258"/>
          </a:xfrm>
        </p:grpSpPr>
        <p:grpSp>
          <p:nvGrpSpPr>
            <p:cNvPr id="125" name="그룹 124">
              <a:extLst>
                <a:ext uri="{FF2B5EF4-FFF2-40B4-BE49-F238E27FC236}">
                  <a16:creationId xmlns:a16="http://schemas.microsoft.com/office/drawing/2014/main" id="{C328BD33-B0A3-2348-7E25-490B82C63873}"/>
                </a:ext>
              </a:extLst>
            </p:cNvPr>
            <p:cNvGrpSpPr/>
            <p:nvPr/>
          </p:nvGrpSpPr>
          <p:grpSpPr>
            <a:xfrm>
              <a:off x="734406" y="3429000"/>
              <a:ext cx="2650431" cy="2530303"/>
              <a:chOff x="734406" y="3429000"/>
              <a:chExt cx="2650431" cy="2530303"/>
            </a:xfrm>
          </p:grpSpPr>
          <p:grpSp>
            <p:nvGrpSpPr>
              <p:cNvPr id="149" name="그룹 148">
                <a:extLst>
                  <a:ext uri="{FF2B5EF4-FFF2-40B4-BE49-F238E27FC236}">
                    <a16:creationId xmlns:a16="http://schemas.microsoft.com/office/drawing/2014/main" id="{40D8BC48-22EB-5E52-38DE-C38B6CFED068}"/>
                  </a:ext>
                </a:extLst>
              </p:cNvPr>
              <p:cNvGrpSpPr/>
              <p:nvPr/>
            </p:nvGrpSpPr>
            <p:grpSpPr>
              <a:xfrm>
                <a:off x="734406" y="3429000"/>
                <a:ext cx="2650431" cy="2530303"/>
                <a:chOff x="734406" y="3429000"/>
                <a:chExt cx="2650431" cy="2530303"/>
              </a:xfrm>
            </p:grpSpPr>
            <p:grpSp>
              <p:nvGrpSpPr>
                <p:cNvPr id="151" name="그룹 150">
                  <a:extLst>
                    <a:ext uri="{FF2B5EF4-FFF2-40B4-BE49-F238E27FC236}">
                      <a16:creationId xmlns:a16="http://schemas.microsoft.com/office/drawing/2014/main" id="{BC0AB83D-A82B-4933-3305-E76DA054AA95}"/>
                    </a:ext>
                  </a:extLst>
                </p:cNvPr>
                <p:cNvGrpSpPr/>
                <p:nvPr/>
              </p:nvGrpSpPr>
              <p:grpSpPr>
                <a:xfrm>
                  <a:off x="734406" y="3429000"/>
                  <a:ext cx="2650431" cy="2530303"/>
                  <a:chOff x="7204112" y="1997413"/>
                  <a:chExt cx="2650431" cy="2530303"/>
                </a:xfrm>
              </p:grpSpPr>
              <p:cxnSp>
                <p:nvCxnSpPr>
                  <p:cNvPr id="160" name="직선 화살표 연결선 159">
                    <a:extLst>
                      <a:ext uri="{FF2B5EF4-FFF2-40B4-BE49-F238E27FC236}">
                        <a16:creationId xmlns:a16="http://schemas.microsoft.com/office/drawing/2014/main" id="{C66A5958-0A39-292F-50EC-68CB7BFD7C7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295744" y="3445212"/>
                    <a:ext cx="2431916" cy="0"/>
                  </a:xfrm>
                  <a:prstGeom prst="straightConnector1">
                    <a:avLst/>
                  </a:prstGeom>
                  <a:ln w="38100">
                    <a:solidFill>
                      <a:srgbClr val="00B05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1" name="직선 화살표 연결선 160">
                    <a:extLst>
                      <a:ext uri="{FF2B5EF4-FFF2-40B4-BE49-F238E27FC236}">
                        <a16:creationId xmlns:a16="http://schemas.microsoft.com/office/drawing/2014/main" id="{DB0EDBB7-CA21-8FAA-8A3B-A51FDA34F19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7295745" y="2892328"/>
                    <a:ext cx="1504544" cy="1509049"/>
                  </a:xfrm>
                  <a:prstGeom prst="straightConnector1">
                    <a:avLst/>
                  </a:prstGeom>
                  <a:ln w="3810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2" name="직선 화살표 연결선 161">
                    <a:extLst>
                      <a:ext uri="{FF2B5EF4-FFF2-40B4-BE49-F238E27FC236}">
                        <a16:creationId xmlns:a16="http://schemas.microsoft.com/office/drawing/2014/main" id="{E5F813D9-FE62-E893-E3D3-E50C78C1B54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8249055" y="1997413"/>
                    <a:ext cx="0" cy="2403964"/>
                  </a:xfrm>
                  <a:prstGeom prst="straightConnector1">
                    <a:avLst/>
                  </a:prstGeom>
                  <a:ln w="38100">
                    <a:solidFill>
                      <a:srgbClr val="0000FF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63" name="TextBox 162">
                    <a:extLst>
                      <a:ext uri="{FF2B5EF4-FFF2-40B4-BE49-F238E27FC236}">
                        <a16:creationId xmlns:a16="http://schemas.microsoft.com/office/drawing/2014/main" id="{CE107B14-2F3A-E76F-FC52-F8E0F7828756}"/>
                      </a:ext>
                    </a:extLst>
                  </p:cNvPr>
                  <p:cNvSpPr txBox="1"/>
                  <p:nvPr/>
                </p:nvSpPr>
                <p:spPr>
                  <a:xfrm>
                    <a:off x="8269501" y="2085332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Z</a:t>
                    </a:r>
                    <a:endParaRPr lang="ko-KR" altLang="en-US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164" name="TextBox 163">
                    <a:extLst>
                      <a:ext uri="{FF2B5EF4-FFF2-40B4-BE49-F238E27FC236}">
                        <a16:creationId xmlns:a16="http://schemas.microsoft.com/office/drawing/2014/main" id="{10D37F47-1C3F-74F8-5083-442C8B26598A}"/>
                      </a:ext>
                    </a:extLst>
                  </p:cNvPr>
                  <p:cNvSpPr txBox="1"/>
                  <p:nvPr/>
                </p:nvSpPr>
                <p:spPr>
                  <a:xfrm>
                    <a:off x="7204112" y="3975210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X</a:t>
                    </a:r>
                    <a:endParaRPr lang="ko-KR" altLang="en-US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165" name="TextBox 164">
                    <a:extLst>
                      <a:ext uri="{FF2B5EF4-FFF2-40B4-BE49-F238E27FC236}">
                        <a16:creationId xmlns:a16="http://schemas.microsoft.com/office/drawing/2014/main" id="{46CC65BA-3429-09BF-A29A-DCE5B5C927C1}"/>
                      </a:ext>
                    </a:extLst>
                  </p:cNvPr>
                  <p:cNvSpPr txBox="1"/>
                  <p:nvPr/>
                </p:nvSpPr>
                <p:spPr>
                  <a:xfrm>
                    <a:off x="9393678" y="3174094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Y</a:t>
                    </a:r>
                    <a:endParaRPr lang="ko-KR" altLang="en-US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166" name="TextBox 165">
                    <a:extLst>
                      <a:ext uri="{FF2B5EF4-FFF2-40B4-BE49-F238E27FC236}">
                        <a16:creationId xmlns:a16="http://schemas.microsoft.com/office/drawing/2014/main" id="{A4AD86D6-ABB0-C5B5-F84E-A071BE762D93}"/>
                      </a:ext>
                    </a:extLst>
                  </p:cNvPr>
                  <p:cNvSpPr txBox="1"/>
                  <p:nvPr/>
                </p:nvSpPr>
                <p:spPr>
                  <a:xfrm>
                    <a:off x="7321684" y="4250717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Roll</a:t>
                    </a:r>
                    <a:endParaRPr lang="ko-KR" altLang="en-US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167" name="TextBox 166">
                    <a:extLst>
                      <a:ext uri="{FF2B5EF4-FFF2-40B4-BE49-F238E27FC236}">
                        <a16:creationId xmlns:a16="http://schemas.microsoft.com/office/drawing/2014/main" id="{B94C21F0-60D0-1496-8152-B4AADD292103}"/>
                      </a:ext>
                    </a:extLst>
                  </p:cNvPr>
                  <p:cNvSpPr txBox="1"/>
                  <p:nvPr/>
                </p:nvSpPr>
                <p:spPr>
                  <a:xfrm>
                    <a:off x="9208851" y="3476170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Pitch</a:t>
                    </a:r>
                    <a:endParaRPr lang="ko-KR" altLang="en-US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168" name="TextBox 167">
                    <a:extLst>
                      <a:ext uri="{FF2B5EF4-FFF2-40B4-BE49-F238E27FC236}">
                        <a16:creationId xmlns:a16="http://schemas.microsoft.com/office/drawing/2014/main" id="{3FDB85C0-2CD9-F246-57E7-334B5A35FE86}"/>
                      </a:ext>
                    </a:extLst>
                  </p:cNvPr>
                  <p:cNvSpPr txBox="1"/>
                  <p:nvPr/>
                </p:nvSpPr>
                <p:spPr>
                  <a:xfrm>
                    <a:off x="7681183" y="2085332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Yaw</a:t>
                    </a:r>
                    <a:endParaRPr lang="ko-KR" altLang="en-US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</p:grpSp>
            <p:sp>
              <p:nvSpPr>
                <p:cNvPr id="152" name="타원 151">
                  <a:extLst>
                    <a:ext uri="{FF2B5EF4-FFF2-40B4-BE49-F238E27FC236}">
                      <a16:creationId xmlns:a16="http://schemas.microsoft.com/office/drawing/2014/main" id="{3F3D8C31-B40C-A9B1-CC85-0DC7D49078E2}"/>
                    </a:ext>
                  </a:extLst>
                </p:cNvPr>
                <p:cNvSpPr/>
                <p:nvPr/>
              </p:nvSpPr>
              <p:spPr>
                <a:xfrm>
                  <a:off x="1736700" y="4834150"/>
                  <a:ext cx="85297" cy="85297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3" name="타원 152">
                  <a:extLst>
                    <a:ext uri="{FF2B5EF4-FFF2-40B4-BE49-F238E27FC236}">
                      <a16:creationId xmlns:a16="http://schemas.microsoft.com/office/drawing/2014/main" id="{98A0A890-4CAF-C97E-9F73-B288AD52FC30}"/>
                    </a:ext>
                  </a:extLst>
                </p:cNvPr>
                <p:cNvSpPr/>
                <p:nvPr/>
              </p:nvSpPr>
              <p:spPr>
                <a:xfrm>
                  <a:off x="2121151" y="4152961"/>
                  <a:ext cx="85297" cy="85297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154" name="직선 연결선 153">
                  <a:extLst>
                    <a:ext uri="{FF2B5EF4-FFF2-40B4-BE49-F238E27FC236}">
                      <a16:creationId xmlns:a16="http://schemas.microsoft.com/office/drawing/2014/main" id="{F5C9AD66-1335-B6CB-DC49-D1C9508E8EA8}"/>
                    </a:ext>
                  </a:extLst>
                </p:cNvPr>
                <p:cNvCxnSpPr>
                  <a:cxnSpLocks/>
                  <a:stCxn id="153" idx="4"/>
                </p:cNvCxnSpPr>
                <p:nvPr/>
              </p:nvCxnSpPr>
              <p:spPr>
                <a:xfrm>
                  <a:off x="2163800" y="4238258"/>
                  <a:ext cx="0" cy="1349742"/>
                </a:xfrm>
                <a:prstGeom prst="line">
                  <a:avLst/>
                </a:prstGeom>
                <a:ln>
                  <a:solidFill>
                    <a:srgbClr val="0000FF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5" name="직선 연결선 154">
                  <a:extLst>
                    <a:ext uri="{FF2B5EF4-FFF2-40B4-BE49-F238E27FC236}">
                      <a16:creationId xmlns:a16="http://schemas.microsoft.com/office/drawing/2014/main" id="{A258AD73-DE34-257C-20BB-F155A514864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089025" y="5588000"/>
                  <a:ext cx="1074775" cy="0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6" name="직선 연결선 155">
                  <a:extLst>
                    <a:ext uri="{FF2B5EF4-FFF2-40B4-BE49-F238E27FC236}">
                      <a16:creationId xmlns:a16="http://schemas.microsoft.com/office/drawing/2014/main" id="{1B047EE5-2044-FB10-EAE8-60658557A49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176335" y="4907757"/>
                  <a:ext cx="682191" cy="680243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7" name="TextBox 156">
                  <a:extLst>
                    <a:ext uri="{FF2B5EF4-FFF2-40B4-BE49-F238E27FC236}">
                      <a16:creationId xmlns:a16="http://schemas.microsoft.com/office/drawing/2014/main" id="{3973B6E3-4753-25E1-3248-A3506D21F832}"/>
                    </a:ext>
                  </a:extLst>
                </p:cNvPr>
                <p:cNvSpPr txBox="1"/>
                <p:nvPr/>
              </p:nvSpPr>
              <p:spPr>
                <a:xfrm>
                  <a:off x="1833556" y="5603116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y</a:t>
                  </a:r>
                  <a:endParaRPr lang="ko-KR" altLang="en-US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58" name="TextBox 157">
                  <a:extLst>
                    <a:ext uri="{FF2B5EF4-FFF2-40B4-BE49-F238E27FC236}">
                      <a16:creationId xmlns:a16="http://schemas.microsoft.com/office/drawing/2014/main" id="{A762A9E9-8DD5-CA1A-664E-BD666A36A25D}"/>
                    </a:ext>
                  </a:extLst>
                </p:cNvPr>
                <p:cNvSpPr txBox="1"/>
                <p:nvPr/>
              </p:nvSpPr>
              <p:spPr>
                <a:xfrm>
                  <a:off x="2551596" y="5184756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x</a:t>
                  </a:r>
                  <a:endParaRPr lang="ko-KR" altLang="en-US" sz="1200" b="1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59" name="TextBox 158">
                  <a:extLst>
                    <a:ext uri="{FF2B5EF4-FFF2-40B4-BE49-F238E27FC236}">
                      <a16:creationId xmlns:a16="http://schemas.microsoft.com/office/drawing/2014/main" id="{CFA51FC8-91B4-AF50-119A-7D879E333AE3}"/>
                    </a:ext>
                  </a:extLst>
                </p:cNvPr>
                <p:cNvSpPr txBox="1"/>
                <p:nvPr/>
              </p:nvSpPr>
              <p:spPr>
                <a:xfrm>
                  <a:off x="2179686" y="4568843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z</a:t>
                  </a:r>
                  <a:endParaRPr lang="ko-KR" altLang="en-US" sz="1200" b="1">
                    <a:solidFill>
                      <a:srgbClr val="0000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0" name="TextBox 149">
                    <a:extLst>
                      <a:ext uri="{FF2B5EF4-FFF2-40B4-BE49-F238E27FC236}">
                        <a16:creationId xmlns:a16="http://schemas.microsoft.com/office/drawing/2014/main" id="{AB6B9B77-5F9E-841F-9391-548EAFAF2974}"/>
                      </a:ext>
                    </a:extLst>
                  </p:cNvPr>
                  <p:cNvSpPr txBox="1"/>
                  <p:nvPr/>
                </p:nvSpPr>
                <p:spPr>
                  <a:xfrm>
                    <a:off x="2109594" y="3822759"/>
                    <a:ext cx="975973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ko-KR" altLang="en-US"/>
                  </a:p>
                </p:txBody>
              </p:sp>
            </mc:Choice>
            <mc:Fallback xmlns="">
              <p:sp>
                <p:nvSpPr>
                  <p:cNvPr id="101" name="TextBox 100">
                    <a:extLst>
                      <a:ext uri="{FF2B5EF4-FFF2-40B4-BE49-F238E27FC236}">
                        <a16:creationId xmlns:a16="http://schemas.microsoft.com/office/drawing/2014/main" id="{CEA933F0-839A-7329-A6D4-F1006C06EBD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09594" y="3822759"/>
                    <a:ext cx="975973" cy="276999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l="-3750" r="-6875" b="-36957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26" name="그룹 125">
              <a:extLst>
                <a:ext uri="{FF2B5EF4-FFF2-40B4-BE49-F238E27FC236}">
                  <a16:creationId xmlns:a16="http://schemas.microsoft.com/office/drawing/2014/main" id="{CFDC5CB4-0E81-87B1-4F49-2A2E0D240B3B}"/>
                </a:ext>
              </a:extLst>
            </p:cNvPr>
            <p:cNvGrpSpPr/>
            <p:nvPr/>
          </p:nvGrpSpPr>
          <p:grpSpPr>
            <a:xfrm>
              <a:off x="5017278" y="3429000"/>
              <a:ext cx="2650431" cy="2530303"/>
              <a:chOff x="4839478" y="3429000"/>
              <a:chExt cx="2650431" cy="2530303"/>
            </a:xfrm>
          </p:grpSpPr>
          <p:grpSp>
            <p:nvGrpSpPr>
              <p:cNvPr id="130" name="그룹 129">
                <a:extLst>
                  <a:ext uri="{FF2B5EF4-FFF2-40B4-BE49-F238E27FC236}">
                    <a16:creationId xmlns:a16="http://schemas.microsoft.com/office/drawing/2014/main" id="{59410D13-39C0-DA99-A39F-02FCE6B6787B}"/>
                  </a:ext>
                </a:extLst>
              </p:cNvPr>
              <p:cNvGrpSpPr/>
              <p:nvPr/>
            </p:nvGrpSpPr>
            <p:grpSpPr>
              <a:xfrm>
                <a:off x="4839478" y="3429000"/>
                <a:ext cx="2650431" cy="2530303"/>
                <a:chOff x="7204112" y="1997413"/>
                <a:chExt cx="2650431" cy="2530303"/>
              </a:xfrm>
            </p:grpSpPr>
            <p:cxnSp>
              <p:nvCxnSpPr>
                <p:cNvPr id="140" name="직선 화살표 연결선 139">
                  <a:extLst>
                    <a:ext uri="{FF2B5EF4-FFF2-40B4-BE49-F238E27FC236}">
                      <a16:creationId xmlns:a16="http://schemas.microsoft.com/office/drawing/2014/main" id="{FE037F39-D3A6-E906-7F41-BC148829843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295744" y="3445212"/>
                  <a:ext cx="2431916" cy="0"/>
                </a:xfrm>
                <a:prstGeom prst="straightConnector1">
                  <a:avLst/>
                </a:prstGeom>
                <a:ln w="38100">
                  <a:solidFill>
                    <a:srgbClr val="00B050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1" name="직선 화살표 연결선 140">
                  <a:extLst>
                    <a:ext uri="{FF2B5EF4-FFF2-40B4-BE49-F238E27FC236}">
                      <a16:creationId xmlns:a16="http://schemas.microsoft.com/office/drawing/2014/main" id="{BC3A6CD8-97E2-98BE-BB05-6F9ACAED4D0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295745" y="2892328"/>
                  <a:ext cx="1504544" cy="1509049"/>
                </a:xfrm>
                <a:prstGeom prst="straightConnector1">
                  <a:avLst/>
                </a:prstGeom>
                <a:ln w="38100">
                  <a:solidFill>
                    <a:srgbClr val="FF0000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2" name="직선 화살표 연결선 141">
                  <a:extLst>
                    <a:ext uri="{FF2B5EF4-FFF2-40B4-BE49-F238E27FC236}">
                      <a16:creationId xmlns:a16="http://schemas.microsoft.com/office/drawing/2014/main" id="{84343B79-2575-2B0A-DF9A-9F8CCCB93D8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249055" y="1997413"/>
                  <a:ext cx="0" cy="2403964"/>
                </a:xfrm>
                <a:prstGeom prst="straightConnector1">
                  <a:avLst/>
                </a:prstGeom>
                <a:ln w="38100">
                  <a:solidFill>
                    <a:srgbClr val="0000FF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3" name="TextBox 142">
                  <a:extLst>
                    <a:ext uri="{FF2B5EF4-FFF2-40B4-BE49-F238E27FC236}">
                      <a16:creationId xmlns:a16="http://schemas.microsoft.com/office/drawing/2014/main" id="{EA5542A1-9679-A560-773B-4A122A72C8F5}"/>
                    </a:ext>
                  </a:extLst>
                </p:cNvPr>
                <p:cNvSpPr txBox="1"/>
                <p:nvPr/>
              </p:nvSpPr>
              <p:spPr>
                <a:xfrm>
                  <a:off x="8269501" y="2085332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Z</a:t>
                  </a:r>
                  <a:endParaRPr lang="ko-KR" altLang="en-US" sz="1200" b="1">
                    <a:solidFill>
                      <a:srgbClr val="0000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44" name="TextBox 143">
                  <a:extLst>
                    <a:ext uri="{FF2B5EF4-FFF2-40B4-BE49-F238E27FC236}">
                      <a16:creationId xmlns:a16="http://schemas.microsoft.com/office/drawing/2014/main" id="{92E2CF41-FAE6-AADB-97FC-A518DC2BE054}"/>
                    </a:ext>
                  </a:extLst>
                </p:cNvPr>
                <p:cNvSpPr txBox="1"/>
                <p:nvPr/>
              </p:nvSpPr>
              <p:spPr>
                <a:xfrm>
                  <a:off x="7204112" y="3975210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X</a:t>
                  </a:r>
                  <a:endParaRPr lang="ko-KR" altLang="en-US" sz="1200" b="1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45" name="TextBox 144">
                  <a:extLst>
                    <a:ext uri="{FF2B5EF4-FFF2-40B4-BE49-F238E27FC236}">
                      <a16:creationId xmlns:a16="http://schemas.microsoft.com/office/drawing/2014/main" id="{6572BEB0-3E59-5142-2C5A-00CABE649559}"/>
                    </a:ext>
                  </a:extLst>
                </p:cNvPr>
                <p:cNvSpPr txBox="1"/>
                <p:nvPr/>
              </p:nvSpPr>
              <p:spPr>
                <a:xfrm>
                  <a:off x="9393678" y="3174094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Y</a:t>
                  </a:r>
                  <a:endParaRPr lang="ko-KR" altLang="en-US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46" name="TextBox 145">
                  <a:extLst>
                    <a:ext uri="{FF2B5EF4-FFF2-40B4-BE49-F238E27FC236}">
                      <a16:creationId xmlns:a16="http://schemas.microsoft.com/office/drawing/2014/main" id="{EDA64405-2C47-1BE9-E897-B759AAB7237D}"/>
                    </a:ext>
                  </a:extLst>
                </p:cNvPr>
                <p:cNvSpPr txBox="1"/>
                <p:nvPr/>
              </p:nvSpPr>
              <p:spPr>
                <a:xfrm>
                  <a:off x="7321684" y="4250717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Roll</a:t>
                  </a:r>
                  <a:endParaRPr lang="ko-KR" altLang="en-US" sz="1200" b="1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47" name="TextBox 146">
                  <a:extLst>
                    <a:ext uri="{FF2B5EF4-FFF2-40B4-BE49-F238E27FC236}">
                      <a16:creationId xmlns:a16="http://schemas.microsoft.com/office/drawing/2014/main" id="{853B04FB-481B-3409-4FBD-AF16C28319C5}"/>
                    </a:ext>
                  </a:extLst>
                </p:cNvPr>
                <p:cNvSpPr txBox="1"/>
                <p:nvPr/>
              </p:nvSpPr>
              <p:spPr>
                <a:xfrm>
                  <a:off x="9208851" y="3476170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Pitch</a:t>
                  </a:r>
                  <a:endParaRPr lang="ko-KR" altLang="en-US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48" name="TextBox 147">
                  <a:extLst>
                    <a:ext uri="{FF2B5EF4-FFF2-40B4-BE49-F238E27FC236}">
                      <a16:creationId xmlns:a16="http://schemas.microsoft.com/office/drawing/2014/main" id="{86303925-B177-20D6-9619-F0850296EE6B}"/>
                    </a:ext>
                  </a:extLst>
                </p:cNvPr>
                <p:cNvSpPr txBox="1"/>
                <p:nvPr/>
              </p:nvSpPr>
              <p:spPr>
                <a:xfrm>
                  <a:off x="7681183" y="2085332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Yaw</a:t>
                  </a:r>
                  <a:endParaRPr lang="ko-KR" altLang="en-US" sz="1200" b="1">
                    <a:solidFill>
                      <a:srgbClr val="0000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p:grpSp>
          <p:sp>
            <p:nvSpPr>
              <p:cNvPr id="131" name="타원 130">
                <a:extLst>
                  <a:ext uri="{FF2B5EF4-FFF2-40B4-BE49-F238E27FC236}">
                    <a16:creationId xmlns:a16="http://schemas.microsoft.com/office/drawing/2014/main" id="{1F37A8BF-24A0-84F0-F1DD-A5E458CC5FC1}"/>
                  </a:ext>
                </a:extLst>
              </p:cNvPr>
              <p:cNvSpPr/>
              <p:nvPr/>
            </p:nvSpPr>
            <p:spPr>
              <a:xfrm>
                <a:off x="6226223" y="4152961"/>
                <a:ext cx="85297" cy="85297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32" name="직선 연결선 131">
                <a:extLst>
                  <a:ext uri="{FF2B5EF4-FFF2-40B4-BE49-F238E27FC236}">
                    <a16:creationId xmlns:a16="http://schemas.microsoft.com/office/drawing/2014/main" id="{CA468666-50CE-1FA0-DFBF-9B488B4ADCC9}"/>
                  </a:ext>
                </a:extLst>
              </p:cNvPr>
              <p:cNvCxnSpPr>
                <a:cxnSpLocks/>
                <a:stCxn id="131" idx="4"/>
              </p:cNvCxnSpPr>
              <p:nvPr/>
            </p:nvCxnSpPr>
            <p:spPr>
              <a:xfrm>
                <a:off x="6268872" y="4238258"/>
                <a:ext cx="0" cy="1349742"/>
              </a:xfrm>
              <a:prstGeom prst="line">
                <a:avLst/>
              </a:prstGeom>
              <a:ln>
                <a:solidFill>
                  <a:srgbClr val="0000FF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167016EF-E8B3-4CAC-5810-916A9DAE0A8F}"/>
                  </a:ext>
                </a:extLst>
              </p:cNvPr>
              <p:cNvSpPr txBox="1"/>
              <p:nvPr/>
            </p:nvSpPr>
            <p:spPr>
              <a:xfrm>
                <a:off x="6251250" y="4598513"/>
                <a:ext cx="27603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>
                    <a:solidFill>
                      <a:srgbClr val="0000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z</a:t>
                </a:r>
                <a:endParaRPr lang="ko-KR" altLang="en-US" sz="1200" b="1">
                  <a:solidFill>
                    <a:srgbClr val="0000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cxnSp>
            <p:nvCxnSpPr>
              <p:cNvPr id="134" name="직선 연결선 133">
                <a:extLst>
                  <a:ext uri="{FF2B5EF4-FFF2-40B4-BE49-F238E27FC236}">
                    <a16:creationId xmlns:a16="http://schemas.microsoft.com/office/drawing/2014/main" id="{D7365FB5-7B1A-C577-F410-6EF50306360D}"/>
                  </a:ext>
                </a:extLst>
              </p:cNvPr>
              <p:cNvCxnSpPr>
                <a:stCxn id="136" idx="5"/>
              </p:cNvCxnSpPr>
              <p:nvPr/>
            </p:nvCxnSpPr>
            <p:spPr>
              <a:xfrm>
                <a:off x="5914578" y="4906956"/>
                <a:ext cx="354294" cy="696160"/>
              </a:xfrm>
              <a:prstGeom prst="line">
                <a:avLst/>
              </a:prstGeom>
              <a:ln>
                <a:solidFill>
                  <a:srgbClr val="FFC000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5" name="부분 원형 134">
                <a:extLst>
                  <a:ext uri="{FF2B5EF4-FFF2-40B4-BE49-F238E27FC236}">
                    <a16:creationId xmlns:a16="http://schemas.microsoft.com/office/drawing/2014/main" id="{C6E01402-7F17-AB87-D8E6-CB0CDE140205}"/>
                  </a:ext>
                </a:extLst>
              </p:cNvPr>
              <p:cNvSpPr/>
              <p:nvPr/>
            </p:nvSpPr>
            <p:spPr>
              <a:xfrm>
                <a:off x="5330539" y="4329247"/>
                <a:ext cx="1092530" cy="1092530"/>
              </a:xfrm>
              <a:prstGeom prst="pie">
                <a:avLst>
                  <a:gd name="adj1" fmla="val 3634440"/>
                  <a:gd name="adj2" fmla="val 8023040"/>
                </a:avLst>
              </a:prstGeom>
              <a:solidFill>
                <a:srgbClr val="FFC000">
                  <a:alpha val="3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36" name="타원 135">
                <a:extLst>
                  <a:ext uri="{FF2B5EF4-FFF2-40B4-BE49-F238E27FC236}">
                    <a16:creationId xmlns:a16="http://schemas.microsoft.com/office/drawing/2014/main" id="{4EF2E3EC-B3C7-983B-176B-8B02E607018F}"/>
                  </a:ext>
                </a:extLst>
              </p:cNvPr>
              <p:cNvSpPr/>
              <p:nvPr/>
            </p:nvSpPr>
            <p:spPr>
              <a:xfrm>
                <a:off x="5841772" y="4834150"/>
                <a:ext cx="85297" cy="85297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7" name="TextBox 136">
                    <a:extLst>
                      <a:ext uri="{FF2B5EF4-FFF2-40B4-BE49-F238E27FC236}">
                        <a16:creationId xmlns:a16="http://schemas.microsoft.com/office/drawing/2014/main" id="{F6262FBE-63E0-0C62-F30A-DCC72911C137}"/>
                      </a:ext>
                    </a:extLst>
                  </p:cNvPr>
                  <p:cNvSpPr txBox="1"/>
                  <p:nvPr/>
                </p:nvSpPr>
                <p:spPr>
                  <a:xfrm>
                    <a:off x="5560753" y="5364791"/>
                    <a:ext cx="245260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altLang="ko-KR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ϕ</m:t>
                          </m:r>
                        </m:oMath>
                      </m:oMathPara>
                    </a14:m>
                    <a:endParaRPr lang="en-US" altLang="ko-KR" b="0">
                      <a:solidFill>
                        <a:srgbClr val="FFC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99" name="TextBox 98">
                    <a:extLst>
                      <a:ext uri="{FF2B5EF4-FFF2-40B4-BE49-F238E27FC236}">
                        <a16:creationId xmlns:a16="http://schemas.microsoft.com/office/drawing/2014/main" id="{7F8C04F4-C071-57F7-58E0-1AB921CC16E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560753" y="5364791"/>
                    <a:ext cx="245260" cy="276999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24390" r="-26829" b="-40000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8" name="TextBox 137">
                    <a:extLst>
                      <a:ext uri="{FF2B5EF4-FFF2-40B4-BE49-F238E27FC236}">
                        <a16:creationId xmlns:a16="http://schemas.microsoft.com/office/drawing/2014/main" id="{DB666FE0-BD71-DD6C-C1CA-D2BF3563FAD1}"/>
                      </a:ext>
                    </a:extLst>
                  </p:cNvPr>
                  <p:cNvSpPr txBox="1"/>
                  <p:nvPr/>
                </p:nvSpPr>
                <p:spPr>
                  <a:xfrm>
                    <a:off x="6029121" y="4939939"/>
                    <a:ext cx="195823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altLang="ko-KR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oMath>
                      </m:oMathPara>
                    </a14:m>
                    <a:endParaRPr lang="en-US" altLang="ko-KR" b="0">
                      <a:solidFill>
                        <a:srgbClr val="FFC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00" name="TextBox 99">
                    <a:extLst>
                      <a:ext uri="{FF2B5EF4-FFF2-40B4-BE49-F238E27FC236}">
                        <a16:creationId xmlns:a16="http://schemas.microsoft.com/office/drawing/2014/main" id="{7EB9136B-571F-FC28-C476-45D61AD221E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029121" y="4939939"/>
                    <a:ext cx="195823" cy="276999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9375" r="-9375" b="-2174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9" name="TextBox 138">
                    <a:extLst>
                      <a:ext uri="{FF2B5EF4-FFF2-40B4-BE49-F238E27FC236}">
                        <a16:creationId xmlns:a16="http://schemas.microsoft.com/office/drawing/2014/main" id="{AFB21305-BB95-F6C9-65E9-BAF85C062E94}"/>
                      </a:ext>
                    </a:extLst>
                  </p:cNvPr>
                  <p:cNvSpPr txBox="1"/>
                  <p:nvPr/>
                </p:nvSpPr>
                <p:spPr>
                  <a:xfrm>
                    <a:off x="6251250" y="3822759"/>
                    <a:ext cx="987835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ko-KR" altLang="en-US"/>
                  </a:p>
                </p:txBody>
              </p:sp>
            </mc:Choice>
            <mc:Fallback xmlns="">
              <p:sp>
                <p:nvSpPr>
                  <p:cNvPr id="102" name="TextBox 101">
                    <a:extLst>
                      <a:ext uri="{FF2B5EF4-FFF2-40B4-BE49-F238E27FC236}">
                        <a16:creationId xmlns:a16="http://schemas.microsoft.com/office/drawing/2014/main" id="{5347D308-9A87-4248-21EE-70089642B95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51250" y="3822759"/>
                    <a:ext cx="987835" cy="276999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4321" r="-6790" b="-36957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27" name="화살표: 왼쪽/오른쪽 126">
              <a:extLst>
                <a:ext uri="{FF2B5EF4-FFF2-40B4-BE49-F238E27FC236}">
                  <a16:creationId xmlns:a16="http://schemas.microsoft.com/office/drawing/2014/main" id="{84BF6184-18AB-AB2A-1508-4D5E9ACA9708}"/>
                </a:ext>
              </a:extLst>
            </p:cNvPr>
            <p:cNvSpPr/>
            <p:nvPr/>
          </p:nvSpPr>
          <p:spPr>
            <a:xfrm>
              <a:off x="3709018" y="4238258"/>
              <a:ext cx="848659" cy="457466"/>
            </a:xfrm>
            <a:prstGeom prst="leftRightArrow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1A534378-AC31-25C3-B44D-4B59ECD6824F}"/>
                </a:ext>
              </a:extLst>
            </p:cNvPr>
            <p:cNvSpPr txBox="1"/>
            <p:nvPr/>
          </p:nvSpPr>
          <p:spPr>
            <a:xfrm>
              <a:off x="1195271" y="2913045"/>
              <a:ext cx="12618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직교 좌표계</a:t>
              </a: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C84B9DC0-DCB7-1F8B-6B09-4345FBED2108}"/>
                </a:ext>
              </a:extLst>
            </p:cNvPr>
            <p:cNvSpPr txBox="1"/>
            <p:nvPr/>
          </p:nvSpPr>
          <p:spPr>
            <a:xfrm>
              <a:off x="5494349" y="2913045"/>
              <a:ext cx="12618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원통 좌표계</a:t>
              </a:r>
            </a:p>
          </p:txBody>
        </p:sp>
      </p:grpSp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3A4E318F-30AB-C230-BA7F-7D9C98D0AFA8}"/>
              </a:ext>
            </a:extLst>
          </p:cNvPr>
          <p:cNvGrpSpPr/>
          <p:nvPr/>
        </p:nvGrpSpPr>
        <p:grpSpPr>
          <a:xfrm>
            <a:off x="0" y="-742069"/>
            <a:ext cx="6397173" cy="3216335"/>
            <a:chOff x="0" y="-742069"/>
            <a:chExt cx="6397173" cy="3216335"/>
          </a:xfrm>
        </p:grpSpPr>
        <p:grpSp>
          <p:nvGrpSpPr>
            <p:cNvPr id="283" name="그룹 282">
              <a:extLst>
                <a:ext uri="{FF2B5EF4-FFF2-40B4-BE49-F238E27FC236}">
                  <a16:creationId xmlns:a16="http://schemas.microsoft.com/office/drawing/2014/main" id="{225BCD2C-6E59-5ECB-BDC8-678B5798B1D4}"/>
                </a:ext>
              </a:extLst>
            </p:cNvPr>
            <p:cNvGrpSpPr/>
            <p:nvPr/>
          </p:nvGrpSpPr>
          <p:grpSpPr>
            <a:xfrm>
              <a:off x="0" y="-742069"/>
              <a:ext cx="2397198" cy="3216335"/>
              <a:chOff x="54507" y="4163396"/>
              <a:chExt cx="2397198" cy="3216335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5E3A7B2-5EBF-84A8-B97B-61AB6703C8AE}"/>
                  </a:ext>
                </a:extLst>
              </p:cNvPr>
              <p:cNvSpPr txBox="1"/>
              <p:nvPr/>
            </p:nvSpPr>
            <p:spPr>
              <a:xfrm>
                <a:off x="750382" y="4163396"/>
                <a:ext cx="12618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직교 좌표계</a:t>
                </a:r>
              </a:p>
            </p:txBody>
          </p:sp>
          <p:grpSp>
            <p:nvGrpSpPr>
              <p:cNvPr id="277" name="그룹 276">
                <a:extLst>
                  <a:ext uri="{FF2B5EF4-FFF2-40B4-BE49-F238E27FC236}">
                    <a16:creationId xmlns:a16="http://schemas.microsoft.com/office/drawing/2014/main" id="{7F30CDE1-AAC0-4409-1AC2-EB42E620F12A}"/>
                  </a:ext>
                </a:extLst>
              </p:cNvPr>
              <p:cNvGrpSpPr/>
              <p:nvPr/>
            </p:nvGrpSpPr>
            <p:grpSpPr>
              <a:xfrm>
                <a:off x="54507" y="4782564"/>
                <a:ext cx="2397198" cy="2597167"/>
                <a:chOff x="54507" y="4782564"/>
                <a:chExt cx="2397198" cy="2597167"/>
              </a:xfrm>
            </p:grpSpPr>
            <p:grpSp>
              <p:nvGrpSpPr>
                <p:cNvPr id="203" name="그룹 202">
                  <a:extLst>
                    <a:ext uri="{FF2B5EF4-FFF2-40B4-BE49-F238E27FC236}">
                      <a16:creationId xmlns:a16="http://schemas.microsoft.com/office/drawing/2014/main" id="{BD36D57A-8071-E458-B22F-E1D4806DA994}"/>
                    </a:ext>
                  </a:extLst>
                </p:cNvPr>
                <p:cNvGrpSpPr/>
                <p:nvPr/>
              </p:nvGrpSpPr>
              <p:grpSpPr>
                <a:xfrm>
                  <a:off x="54507" y="4782564"/>
                  <a:ext cx="2242438" cy="2597167"/>
                  <a:chOff x="1120140" y="1433327"/>
                  <a:chExt cx="2242438" cy="2597167"/>
                </a:xfrm>
              </p:grpSpPr>
              <p:cxnSp>
                <p:nvCxnSpPr>
                  <p:cNvPr id="209" name="직선 화살표 연결선 208">
                    <a:extLst>
                      <a:ext uri="{FF2B5EF4-FFF2-40B4-BE49-F238E27FC236}">
                        <a16:creationId xmlns:a16="http://schemas.microsoft.com/office/drawing/2014/main" id="{B7F09E4D-C7B9-44B6-10A5-D12B18A9882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88105" y="1637200"/>
                    <a:ext cx="0" cy="2393294"/>
                  </a:xfrm>
                  <a:prstGeom prst="straightConnector1">
                    <a:avLst/>
                  </a:prstGeom>
                  <a:ln w="38100">
                    <a:solidFill>
                      <a:srgbClr val="00B05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0" name="직선 화살표 연결선 209">
                    <a:extLst>
                      <a:ext uri="{FF2B5EF4-FFF2-40B4-BE49-F238E27FC236}">
                        <a16:creationId xmlns:a16="http://schemas.microsoft.com/office/drawing/2014/main" id="{BA4F0523-7E2D-AEFB-C38E-7F78CE5EE80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20140" y="2564859"/>
                    <a:ext cx="2146570" cy="0"/>
                  </a:xfrm>
                  <a:prstGeom prst="straightConnector1">
                    <a:avLst/>
                  </a:prstGeom>
                  <a:ln w="3810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1" name="직선 화살표 연결선 210">
                    <a:extLst>
                      <a:ext uri="{FF2B5EF4-FFF2-40B4-BE49-F238E27FC236}">
                        <a16:creationId xmlns:a16="http://schemas.microsoft.com/office/drawing/2014/main" id="{CBBF860B-5EDC-FD57-AEDC-CFDBE75618D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372035" y="1494817"/>
                    <a:ext cx="1440718" cy="1504545"/>
                  </a:xfrm>
                  <a:prstGeom prst="straightConnector1">
                    <a:avLst/>
                  </a:prstGeom>
                  <a:ln w="38100">
                    <a:solidFill>
                      <a:srgbClr val="0000FF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12" name="TextBox 211">
                    <a:extLst>
                      <a:ext uri="{FF2B5EF4-FFF2-40B4-BE49-F238E27FC236}">
                        <a16:creationId xmlns:a16="http://schemas.microsoft.com/office/drawing/2014/main" id="{C0FA98CF-B048-EFFE-EFC4-7CF4095C36CF}"/>
                      </a:ext>
                    </a:extLst>
                  </p:cNvPr>
                  <p:cNvSpPr txBox="1"/>
                  <p:nvPr/>
                </p:nvSpPr>
                <p:spPr>
                  <a:xfrm>
                    <a:off x="2911019" y="2287860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X</a:t>
                    </a:r>
                    <a:endParaRPr lang="ko-KR" altLang="en-US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213" name="TextBox 212">
                    <a:extLst>
                      <a:ext uri="{FF2B5EF4-FFF2-40B4-BE49-F238E27FC236}">
                        <a16:creationId xmlns:a16="http://schemas.microsoft.com/office/drawing/2014/main" id="{38777AF8-13C9-90CE-74CC-85BD8D9B099E}"/>
                      </a:ext>
                    </a:extLst>
                  </p:cNvPr>
                  <p:cNvSpPr txBox="1"/>
                  <p:nvPr/>
                </p:nvSpPr>
                <p:spPr>
                  <a:xfrm>
                    <a:off x="1510631" y="3713146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Y</a:t>
                    </a:r>
                    <a:endParaRPr lang="ko-KR" altLang="en-US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214" name="TextBox 213">
                    <a:extLst>
                      <a:ext uri="{FF2B5EF4-FFF2-40B4-BE49-F238E27FC236}">
                        <a16:creationId xmlns:a16="http://schemas.microsoft.com/office/drawing/2014/main" id="{FEE37600-907D-8AE1-A5D2-6BC8BF42ACEC}"/>
                      </a:ext>
                    </a:extLst>
                  </p:cNvPr>
                  <p:cNvSpPr txBox="1"/>
                  <p:nvPr/>
                </p:nvSpPr>
                <p:spPr>
                  <a:xfrm>
                    <a:off x="2398208" y="1433327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Z</a:t>
                    </a:r>
                    <a:endParaRPr lang="ko-KR" altLang="en-US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215" name="타원 214">
                    <a:extLst>
                      <a:ext uri="{FF2B5EF4-FFF2-40B4-BE49-F238E27FC236}">
                        <a16:creationId xmlns:a16="http://schemas.microsoft.com/office/drawing/2014/main" id="{5BEB0A7D-4E89-AEF5-8FCE-2E62E7108A21}"/>
                      </a:ext>
                    </a:extLst>
                  </p:cNvPr>
                  <p:cNvSpPr/>
                  <p:nvPr/>
                </p:nvSpPr>
                <p:spPr>
                  <a:xfrm>
                    <a:off x="1753076" y="2531708"/>
                    <a:ext cx="85297" cy="85297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16" name="TextBox 215">
                    <a:extLst>
                      <a:ext uri="{FF2B5EF4-FFF2-40B4-BE49-F238E27FC236}">
                        <a16:creationId xmlns:a16="http://schemas.microsoft.com/office/drawing/2014/main" id="{CA3DF574-7FA7-B1A9-741B-11DA1137A928}"/>
                      </a:ext>
                    </a:extLst>
                  </p:cNvPr>
                  <p:cNvSpPr txBox="1"/>
                  <p:nvPr/>
                </p:nvSpPr>
                <p:spPr>
                  <a:xfrm>
                    <a:off x="2716886" y="2617005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Pitch</a:t>
                    </a:r>
                    <a:endParaRPr lang="ko-KR" altLang="en-US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217" name="TextBox 216">
                    <a:extLst>
                      <a:ext uri="{FF2B5EF4-FFF2-40B4-BE49-F238E27FC236}">
                        <a16:creationId xmlns:a16="http://schemas.microsoft.com/office/drawing/2014/main" id="{C9946F1B-9C6A-0C64-C1F5-AF936AA98F00}"/>
                      </a:ext>
                    </a:extLst>
                  </p:cNvPr>
                  <p:cNvSpPr txBox="1"/>
                  <p:nvPr/>
                </p:nvSpPr>
                <p:spPr>
                  <a:xfrm>
                    <a:off x="1736701" y="3713146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Yaw</a:t>
                    </a:r>
                    <a:endParaRPr lang="ko-KR" altLang="en-US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218" name="TextBox 217">
                    <a:extLst>
                      <a:ext uri="{FF2B5EF4-FFF2-40B4-BE49-F238E27FC236}">
                        <a16:creationId xmlns:a16="http://schemas.microsoft.com/office/drawing/2014/main" id="{F29E7A0A-9DC2-2424-097A-C47F553E002F}"/>
                      </a:ext>
                    </a:extLst>
                  </p:cNvPr>
                  <p:cNvSpPr txBox="1"/>
                  <p:nvPr/>
                </p:nvSpPr>
                <p:spPr>
                  <a:xfrm>
                    <a:off x="2541365" y="1637200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Roll</a:t>
                    </a:r>
                    <a:endParaRPr lang="ko-KR" altLang="en-US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</p:grpSp>
            <p:cxnSp>
              <p:nvCxnSpPr>
                <p:cNvPr id="205" name="직선 연결선 204">
                  <a:extLst>
                    <a:ext uri="{FF2B5EF4-FFF2-40B4-BE49-F238E27FC236}">
                      <a16:creationId xmlns:a16="http://schemas.microsoft.com/office/drawing/2014/main" id="{3B114C14-0E6D-DDA6-595A-E1BF67EF06EA}"/>
                    </a:ext>
                  </a:extLst>
                </p:cNvPr>
                <p:cNvCxnSpPr>
                  <a:cxnSpLocks/>
                  <a:stCxn id="219" idx="0"/>
                </p:cNvCxnSpPr>
                <p:nvPr/>
              </p:nvCxnSpPr>
              <p:spPr>
                <a:xfrm flipV="1">
                  <a:off x="1423973" y="5637097"/>
                  <a:ext cx="0" cy="730343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08" name="TextBox 207">
                      <a:extLst>
                        <a:ext uri="{FF2B5EF4-FFF2-40B4-BE49-F238E27FC236}">
                          <a16:creationId xmlns:a16="http://schemas.microsoft.com/office/drawing/2014/main" id="{E3F9E551-6226-59BA-E31B-2A0FC4BEF51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475732" y="6396930"/>
                      <a:ext cx="975973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oMath>
                        </m:oMathPara>
                      </a14:m>
                      <a:endParaRPr lang="ko-KR" altLang="en-US"/>
                    </a:p>
                  </p:txBody>
                </p:sp>
              </mc:Choice>
              <mc:Fallback xmlns="">
                <p:sp>
                  <p:nvSpPr>
                    <p:cNvPr id="208" name="TextBox 207">
                      <a:extLst>
                        <a:ext uri="{FF2B5EF4-FFF2-40B4-BE49-F238E27FC236}">
                          <a16:creationId xmlns:a16="http://schemas.microsoft.com/office/drawing/2014/main" id="{E3F9E551-6226-59BA-E31B-2A0FC4BEF51C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475732" y="6396930"/>
                      <a:ext cx="975973" cy="276999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 l="-3750" r="-6875" b="-40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219" name="타원 218">
                  <a:extLst>
                    <a:ext uri="{FF2B5EF4-FFF2-40B4-BE49-F238E27FC236}">
                      <a16:creationId xmlns:a16="http://schemas.microsoft.com/office/drawing/2014/main" id="{579140CE-1528-7378-922A-33EC14A22BD5}"/>
                    </a:ext>
                  </a:extLst>
                </p:cNvPr>
                <p:cNvSpPr/>
                <p:nvPr/>
              </p:nvSpPr>
              <p:spPr>
                <a:xfrm>
                  <a:off x="1381324" y="6367440"/>
                  <a:ext cx="85297" cy="85297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221" name="직선 연결선 220">
                  <a:extLst>
                    <a:ext uri="{FF2B5EF4-FFF2-40B4-BE49-F238E27FC236}">
                      <a16:creationId xmlns:a16="http://schemas.microsoft.com/office/drawing/2014/main" id="{3B37D2E2-C1C5-68B9-A80A-C9766858423B}"/>
                    </a:ext>
                  </a:extLst>
                </p:cNvPr>
                <p:cNvCxnSpPr>
                  <a:cxnSpLocks/>
                  <a:stCxn id="219" idx="3"/>
                </p:cNvCxnSpPr>
                <p:nvPr/>
              </p:nvCxnSpPr>
              <p:spPr>
                <a:xfrm flipH="1">
                  <a:off x="714997" y="6440246"/>
                  <a:ext cx="678818" cy="672859"/>
                </a:xfrm>
                <a:prstGeom prst="line">
                  <a:avLst/>
                </a:prstGeom>
                <a:ln>
                  <a:solidFill>
                    <a:srgbClr val="0000FF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2" name="직선 연결선 221">
                  <a:extLst>
                    <a:ext uri="{FF2B5EF4-FFF2-40B4-BE49-F238E27FC236}">
                      <a16:creationId xmlns:a16="http://schemas.microsoft.com/office/drawing/2014/main" id="{9D1FAAAA-A031-8413-5E1B-85128DAC7BDB}"/>
                    </a:ext>
                  </a:extLst>
                </p:cNvPr>
                <p:cNvCxnSpPr>
                  <a:cxnSpLocks/>
                  <a:stCxn id="219" idx="2"/>
                </p:cNvCxnSpPr>
                <p:nvPr/>
              </p:nvCxnSpPr>
              <p:spPr>
                <a:xfrm flipH="1" flipV="1">
                  <a:off x="714997" y="6410088"/>
                  <a:ext cx="666327" cy="1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84" name="그룹 283">
              <a:extLst>
                <a:ext uri="{FF2B5EF4-FFF2-40B4-BE49-F238E27FC236}">
                  <a16:creationId xmlns:a16="http://schemas.microsoft.com/office/drawing/2014/main" id="{9FB46EEC-4206-9175-052B-90A560532084}"/>
                </a:ext>
              </a:extLst>
            </p:cNvPr>
            <p:cNvGrpSpPr/>
            <p:nvPr/>
          </p:nvGrpSpPr>
          <p:grpSpPr>
            <a:xfrm>
              <a:off x="3979591" y="-742069"/>
              <a:ext cx="2417582" cy="3216335"/>
              <a:chOff x="2838560" y="4163396"/>
              <a:chExt cx="2417582" cy="3216335"/>
            </a:xfrm>
          </p:grpSpPr>
          <p:grpSp>
            <p:nvGrpSpPr>
              <p:cNvPr id="280" name="그룹 279">
                <a:extLst>
                  <a:ext uri="{FF2B5EF4-FFF2-40B4-BE49-F238E27FC236}">
                    <a16:creationId xmlns:a16="http://schemas.microsoft.com/office/drawing/2014/main" id="{F680DCE6-A719-4CAB-D382-A6305E4CBA40}"/>
                  </a:ext>
                </a:extLst>
              </p:cNvPr>
              <p:cNvGrpSpPr/>
              <p:nvPr/>
            </p:nvGrpSpPr>
            <p:grpSpPr>
              <a:xfrm>
                <a:off x="2838560" y="4782564"/>
                <a:ext cx="2417582" cy="2597167"/>
                <a:chOff x="2838560" y="4782564"/>
                <a:chExt cx="2417582" cy="2597167"/>
              </a:xfrm>
            </p:grpSpPr>
            <p:sp>
              <p:nvSpPr>
                <p:cNvPr id="244" name="부분 원형 243">
                  <a:extLst>
                    <a:ext uri="{FF2B5EF4-FFF2-40B4-BE49-F238E27FC236}">
                      <a16:creationId xmlns:a16="http://schemas.microsoft.com/office/drawing/2014/main" id="{B73993C4-3FEE-8F90-7EEF-C846EAA1C82E}"/>
                    </a:ext>
                  </a:extLst>
                </p:cNvPr>
                <p:cNvSpPr/>
                <p:nvPr/>
              </p:nvSpPr>
              <p:spPr>
                <a:xfrm rot="13547541">
                  <a:off x="2907113" y="5325800"/>
                  <a:ext cx="1183875" cy="1153621"/>
                </a:xfrm>
                <a:prstGeom prst="pie">
                  <a:avLst>
                    <a:gd name="adj1" fmla="val 5382081"/>
                    <a:gd name="adj2" fmla="val 6794395"/>
                  </a:avLst>
                </a:prstGeom>
                <a:solidFill>
                  <a:srgbClr val="CC00CC">
                    <a:alpha val="29804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251" name="그룹 250">
                  <a:extLst>
                    <a:ext uri="{FF2B5EF4-FFF2-40B4-BE49-F238E27FC236}">
                      <a16:creationId xmlns:a16="http://schemas.microsoft.com/office/drawing/2014/main" id="{D4FB2DD7-5DE1-51A0-F6D3-F753C2FA2A27}"/>
                    </a:ext>
                  </a:extLst>
                </p:cNvPr>
                <p:cNvGrpSpPr/>
                <p:nvPr/>
              </p:nvGrpSpPr>
              <p:grpSpPr>
                <a:xfrm>
                  <a:off x="2838560" y="4782564"/>
                  <a:ext cx="2417582" cy="2597167"/>
                  <a:chOff x="2838560" y="4782564"/>
                  <a:chExt cx="2417582" cy="2597167"/>
                </a:xfrm>
              </p:grpSpPr>
              <p:grpSp>
                <p:nvGrpSpPr>
                  <p:cNvPr id="228" name="그룹 227">
                    <a:extLst>
                      <a:ext uri="{FF2B5EF4-FFF2-40B4-BE49-F238E27FC236}">
                        <a16:creationId xmlns:a16="http://schemas.microsoft.com/office/drawing/2014/main" id="{A0C55FC9-00F9-6A19-9FAB-A0A700399823}"/>
                      </a:ext>
                    </a:extLst>
                  </p:cNvPr>
                  <p:cNvGrpSpPr/>
                  <p:nvPr/>
                </p:nvGrpSpPr>
                <p:grpSpPr>
                  <a:xfrm>
                    <a:off x="2838560" y="4782564"/>
                    <a:ext cx="2242438" cy="2597167"/>
                    <a:chOff x="1120140" y="1433327"/>
                    <a:chExt cx="2242438" cy="2597167"/>
                  </a:xfrm>
                </p:grpSpPr>
                <p:cxnSp>
                  <p:nvCxnSpPr>
                    <p:cNvPr id="229" name="직선 화살표 연결선 228">
                      <a:extLst>
                        <a:ext uri="{FF2B5EF4-FFF2-40B4-BE49-F238E27FC236}">
                          <a16:creationId xmlns:a16="http://schemas.microsoft.com/office/drawing/2014/main" id="{8010851C-B2DF-11B7-0236-13D417679E0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788105" y="1637200"/>
                      <a:ext cx="0" cy="2393294"/>
                    </a:xfrm>
                    <a:prstGeom prst="straightConnector1">
                      <a:avLst/>
                    </a:prstGeom>
                    <a:ln w="38100">
                      <a:solidFill>
                        <a:srgbClr val="00B050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30" name="직선 화살표 연결선 229">
                      <a:extLst>
                        <a:ext uri="{FF2B5EF4-FFF2-40B4-BE49-F238E27FC236}">
                          <a16:creationId xmlns:a16="http://schemas.microsoft.com/office/drawing/2014/main" id="{2EF5BDB7-59A4-F1E0-F740-320FD7E241C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120140" y="2564859"/>
                      <a:ext cx="2146570" cy="0"/>
                    </a:xfrm>
                    <a:prstGeom prst="straightConnector1">
                      <a:avLst/>
                    </a:prstGeom>
                    <a:ln w="38100">
                      <a:solidFill>
                        <a:srgbClr val="FF0000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31" name="직선 화살표 연결선 230">
                      <a:extLst>
                        <a:ext uri="{FF2B5EF4-FFF2-40B4-BE49-F238E27FC236}">
                          <a16:creationId xmlns:a16="http://schemas.microsoft.com/office/drawing/2014/main" id="{DAA53B21-AA69-1C81-A8A7-D9E2F8B0EE4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1372035" y="1494817"/>
                      <a:ext cx="1440718" cy="1504545"/>
                    </a:xfrm>
                    <a:prstGeom prst="straightConnector1">
                      <a:avLst/>
                    </a:prstGeom>
                    <a:ln w="38100">
                      <a:solidFill>
                        <a:srgbClr val="0000FF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32" name="TextBox 231">
                      <a:extLst>
                        <a:ext uri="{FF2B5EF4-FFF2-40B4-BE49-F238E27FC236}">
                          <a16:creationId xmlns:a16="http://schemas.microsoft.com/office/drawing/2014/main" id="{7A15A0D7-AB23-F70E-2186-22B9D0ADA88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911019" y="2287860"/>
                      <a:ext cx="27603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ko-KR" sz="1200" b="1">
                          <a:solidFill>
                            <a:srgbClr val="FF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X</a:t>
                      </a:r>
                      <a:endParaRPr lang="ko-KR" altLang="en-US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233" name="TextBox 232">
                      <a:extLst>
                        <a:ext uri="{FF2B5EF4-FFF2-40B4-BE49-F238E27FC236}">
                          <a16:creationId xmlns:a16="http://schemas.microsoft.com/office/drawing/2014/main" id="{5A5E8CB2-D8C3-E4A0-91F6-22D26569900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510631" y="3713146"/>
                      <a:ext cx="27603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ko-KR" sz="1200" b="1">
                          <a:solidFill>
                            <a:srgbClr val="00B05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Y</a:t>
                      </a:r>
                      <a:endParaRPr lang="ko-KR" altLang="en-US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234" name="TextBox 233">
                      <a:extLst>
                        <a:ext uri="{FF2B5EF4-FFF2-40B4-BE49-F238E27FC236}">
                          <a16:creationId xmlns:a16="http://schemas.microsoft.com/office/drawing/2014/main" id="{2000E104-727F-D0E9-B3CC-706D8B366EE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398208" y="1433327"/>
                      <a:ext cx="27603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altLang="ko-KR" sz="1200" b="1">
                          <a:solidFill>
                            <a:srgbClr val="0000F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Z</a:t>
                      </a:r>
                      <a:endParaRPr lang="ko-KR" altLang="en-US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235" name="타원 234">
                      <a:extLst>
                        <a:ext uri="{FF2B5EF4-FFF2-40B4-BE49-F238E27FC236}">
                          <a16:creationId xmlns:a16="http://schemas.microsoft.com/office/drawing/2014/main" id="{89E404AD-43F7-EEA5-243E-73B655D5728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53076" y="2531708"/>
                      <a:ext cx="85297" cy="85297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236" name="TextBox 235">
                      <a:extLst>
                        <a:ext uri="{FF2B5EF4-FFF2-40B4-BE49-F238E27FC236}">
                          <a16:creationId xmlns:a16="http://schemas.microsoft.com/office/drawing/2014/main" id="{F2D74CB8-0F96-6429-FA14-DFB28B60542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716886" y="2617005"/>
                      <a:ext cx="645692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200" b="1">
                          <a:solidFill>
                            <a:srgbClr val="FF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Pitch</a:t>
                      </a:r>
                      <a:endParaRPr lang="ko-KR" altLang="en-US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237" name="TextBox 236">
                      <a:extLst>
                        <a:ext uri="{FF2B5EF4-FFF2-40B4-BE49-F238E27FC236}">
                          <a16:creationId xmlns:a16="http://schemas.microsoft.com/office/drawing/2014/main" id="{5B10582D-371C-6EA5-FEEA-898F96ECC47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736701" y="3713146"/>
                      <a:ext cx="645692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200" b="1">
                          <a:solidFill>
                            <a:srgbClr val="00B05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Yaw</a:t>
                      </a:r>
                      <a:endParaRPr lang="ko-KR" altLang="en-US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238" name="TextBox 237">
                      <a:extLst>
                        <a:ext uri="{FF2B5EF4-FFF2-40B4-BE49-F238E27FC236}">
                          <a16:creationId xmlns:a16="http://schemas.microsoft.com/office/drawing/2014/main" id="{458426D3-80A7-A427-A16D-71472457087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541365" y="1637200"/>
                      <a:ext cx="645692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200" b="1">
                          <a:solidFill>
                            <a:srgbClr val="0000F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Roll</a:t>
                      </a:r>
                      <a:endParaRPr lang="ko-KR" altLang="en-US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</p:grpSp>
              <p:cxnSp>
                <p:nvCxnSpPr>
                  <p:cNvPr id="239" name="직선 연결선 238">
                    <a:extLst>
                      <a:ext uri="{FF2B5EF4-FFF2-40B4-BE49-F238E27FC236}">
                        <a16:creationId xmlns:a16="http://schemas.microsoft.com/office/drawing/2014/main" id="{7AF01AA7-3913-8CD0-5676-5E9CA9CD87AD}"/>
                      </a:ext>
                    </a:extLst>
                  </p:cNvPr>
                  <p:cNvCxnSpPr>
                    <a:cxnSpLocks/>
                    <a:stCxn id="241" idx="0"/>
                  </p:cNvCxnSpPr>
                  <p:nvPr/>
                </p:nvCxnSpPr>
                <p:spPr>
                  <a:xfrm flipV="1">
                    <a:off x="4208026" y="5637097"/>
                    <a:ext cx="0" cy="730343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prstDash val="sys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41" name="타원 240">
                    <a:extLst>
                      <a:ext uri="{FF2B5EF4-FFF2-40B4-BE49-F238E27FC236}">
                        <a16:creationId xmlns:a16="http://schemas.microsoft.com/office/drawing/2014/main" id="{F175A51F-7C4D-8218-D0A6-72189D3A8177}"/>
                      </a:ext>
                    </a:extLst>
                  </p:cNvPr>
                  <p:cNvSpPr/>
                  <p:nvPr/>
                </p:nvSpPr>
                <p:spPr>
                  <a:xfrm>
                    <a:off x="4165377" y="6367440"/>
                    <a:ext cx="85297" cy="85297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cxnSp>
                <p:nvCxnSpPr>
                  <p:cNvPr id="245" name="직선 연결선 244">
                    <a:extLst>
                      <a:ext uri="{FF2B5EF4-FFF2-40B4-BE49-F238E27FC236}">
                        <a16:creationId xmlns:a16="http://schemas.microsoft.com/office/drawing/2014/main" id="{04CE992D-F0B2-15F0-81A3-AB2661A9878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3536682" y="5645726"/>
                    <a:ext cx="671343" cy="235447"/>
                  </a:xfrm>
                  <a:prstGeom prst="line">
                    <a:avLst/>
                  </a:prstGeom>
                  <a:ln>
                    <a:solidFill>
                      <a:srgbClr val="CC00CC"/>
                    </a:solidFill>
                    <a:prstDash val="sys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47" name="TextBox 246">
                        <a:extLst>
                          <a:ext uri="{FF2B5EF4-FFF2-40B4-BE49-F238E27FC236}">
                            <a16:creationId xmlns:a16="http://schemas.microsoft.com/office/drawing/2014/main" id="{BC9E9851-E2CA-139D-D8C5-F8457E0B2115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982964" y="5337923"/>
                        <a:ext cx="245260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altLang="ko-KR" b="0" i="1" smtClean="0">
                                  <a:solidFill>
                                    <a:srgbClr val="CC00CC"/>
                                  </a:solidFill>
                                  <a:latin typeface="Cambria Math" panose="02040503050406030204" pitchFamily="18" charset="0"/>
                                </a:rPr>
                                <m:t>ϕ</m:t>
                              </m:r>
                            </m:oMath>
                          </m:oMathPara>
                        </a14:m>
                        <a:endParaRPr lang="en-US" altLang="ko-KR" b="0">
                          <a:solidFill>
                            <a:srgbClr val="CC00CC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247" name="TextBox 246">
                        <a:extLst>
                          <a:ext uri="{FF2B5EF4-FFF2-40B4-BE49-F238E27FC236}">
                            <a16:creationId xmlns:a16="http://schemas.microsoft.com/office/drawing/2014/main" id="{BC9E9851-E2CA-139D-D8C5-F8457E0B2115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3982964" y="5337923"/>
                        <a:ext cx="245260" cy="276999"/>
                      </a:xfrm>
                      <a:prstGeom prst="rect">
                        <a:avLst/>
                      </a:prstGeom>
                      <a:blipFill>
                        <a:blip r:embed="rId10"/>
                        <a:stretch>
                          <a:fillRect l="-27500" r="-27500" b="-37778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ko-KR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48" name="TextBox 247">
                        <a:extLst>
                          <a:ext uri="{FF2B5EF4-FFF2-40B4-BE49-F238E27FC236}">
                            <a16:creationId xmlns:a16="http://schemas.microsoft.com/office/drawing/2014/main" id="{3A3F4349-E37E-D913-7B95-0D184FAF70C8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939637" y="5654443"/>
                        <a:ext cx="195823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r>
                                <a:rPr lang="en-US" altLang="ko-KR" b="0" i="1" smtClean="0">
                                  <a:solidFill>
                                    <a:srgbClr val="CC00CC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oMath>
                          </m:oMathPara>
                        </a14:m>
                        <a:endParaRPr lang="en-US" altLang="ko-KR" b="0">
                          <a:solidFill>
                            <a:srgbClr val="CC00CC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248" name="TextBox 247">
                        <a:extLst>
                          <a:ext uri="{FF2B5EF4-FFF2-40B4-BE49-F238E27FC236}">
                            <a16:creationId xmlns:a16="http://schemas.microsoft.com/office/drawing/2014/main" id="{3A3F4349-E37E-D913-7B95-0D184FAF70C8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3939637" y="5654443"/>
                        <a:ext cx="195823" cy="276999"/>
                      </a:xfrm>
                      <a:prstGeom prst="rect">
                        <a:avLst/>
                      </a:prstGeom>
                      <a:blipFill>
                        <a:blip r:embed="rId11"/>
                        <a:stretch>
                          <a:fillRect l="-9091" r="-6061" b="-4444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ko-KR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49" name="TextBox 248">
                        <a:extLst>
                          <a:ext uri="{FF2B5EF4-FFF2-40B4-BE49-F238E27FC236}">
                            <a16:creationId xmlns:a16="http://schemas.microsoft.com/office/drawing/2014/main" id="{74D6DAD4-4C32-E680-E95A-CE16C3087C81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250674" y="6407954"/>
                        <a:ext cx="1005468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m:oMathPara>
                        </a14:m>
                        <a:endParaRPr lang="ko-KR" altLang="en-US"/>
                      </a:p>
                    </p:txBody>
                  </p:sp>
                </mc:Choice>
                <mc:Fallback xmlns="">
                  <p:sp>
                    <p:nvSpPr>
                      <p:cNvPr id="249" name="TextBox 248">
                        <a:extLst>
                          <a:ext uri="{FF2B5EF4-FFF2-40B4-BE49-F238E27FC236}">
                            <a16:creationId xmlns:a16="http://schemas.microsoft.com/office/drawing/2014/main" id="{74D6DAD4-4C32-E680-E95A-CE16C3087C81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250674" y="6407954"/>
                        <a:ext cx="1005468" cy="276999"/>
                      </a:xfrm>
                      <a:prstGeom prst="rect">
                        <a:avLst/>
                      </a:prstGeom>
                      <a:blipFill>
                        <a:blip r:embed="rId12"/>
                        <a:stretch>
                          <a:fillRect l="-3636" r="-6667" b="-36957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ko-KR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</p:grpSp>
          <p:sp>
            <p:nvSpPr>
              <p:cNvPr id="281" name="TextBox 280">
                <a:extLst>
                  <a:ext uri="{FF2B5EF4-FFF2-40B4-BE49-F238E27FC236}">
                    <a16:creationId xmlns:a16="http://schemas.microsoft.com/office/drawing/2014/main" id="{93AD3155-8561-B4E4-3E53-14BC21E32001}"/>
                  </a:ext>
                </a:extLst>
              </p:cNvPr>
              <p:cNvSpPr txBox="1"/>
              <p:nvPr/>
            </p:nvSpPr>
            <p:spPr>
              <a:xfrm>
                <a:off x="3339322" y="4163396"/>
                <a:ext cx="12618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원통 좌표계</a:t>
                </a:r>
              </a:p>
            </p:txBody>
          </p:sp>
        </p:grpSp>
        <p:sp>
          <p:nvSpPr>
            <p:cNvPr id="286" name="화살표: 왼쪽/오른쪽 285">
              <a:extLst>
                <a:ext uri="{FF2B5EF4-FFF2-40B4-BE49-F238E27FC236}">
                  <a16:creationId xmlns:a16="http://schemas.microsoft.com/office/drawing/2014/main" id="{34636097-A1CA-2267-210C-E7D34B9EE5A8}"/>
                </a:ext>
              </a:extLst>
            </p:cNvPr>
            <p:cNvSpPr/>
            <p:nvPr/>
          </p:nvSpPr>
          <p:spPr>
            <a:xfrm>
              <a:off x="2705401" y="804707"/>
              <a:ext cx="848659" cy="457466"/>
            </a:xfrm>
            <a:prstGeom prst="leftRightArrow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20" name="그룹 119">
            <a:extLst>
              <a:ext uri="{FF2B5EF4-FFF2-40B4-BE49-F238E27FC236}">
                <a16:creationId xmlns:a16="http://schemas.microsoft.com/office/drawing/2014/main" id="{E7A76079-B67E-FABF-2C23-0FB27B4E62E6}"/>
              </a:ext>
            </a:extLst>
          </p:cNvPr>
          <p:cNvGrpSpPr/>
          <p:nvPr/>
        </p:nvGrpSpPr>
        <p:grpSpPr>
          <a:xfrm>
            <a:off x="0" y="2862623"/>
            <a:ext cx="6373827" cy="3267932"/>
            <a:chOff x="0" y="2862623"/>
            <a:chExt cx="6373827" cy="3267932"/>
          </a:xfrm>
        </p:grpSpPr>
        <p:grpSp>
          <p:nvGrpSpPr>
            <p:cNvPr id="285" name="그룹 284">
              <a:extLst>
                <a:ext uri="{FF2B5EF4-FFF2-40B4-BE49-F238E27FC236}">
                  <a16:creationId xmlns:a16="http://schemas.microsoft.com/office/drawing/2014/main" id="{DDBE162A-A2F3-9579-7918-609AD05E7668}"/>
                </a:ext>
              </a:extLst>
            </p:cNvPr>
            <p:cNvGrpSpPr/>
            <p:nvPr/>
          </p:nvGrpSpPr>
          <p:grpSpPr>
            <a:xfrm>
              <a:off x="3953488" y="2862623"/>
              <a:ext cx="2420339" cy="3267932"/>
              <a:chOff x="6047552" y="3996893"/>
              <a:chExt cx="2420339" cy="3267932"/>
            </a:xfrm>
          </p:grpSpPr>
          <p:grpSp>
            <p:nvGrpSpPr>
              <p:cNvPr id="279" name="그룹 278">
                <a:extLst>
                  <a:ext uri="{FF2B5EF4-FFF2-40B4-BE49-F238E27FC236}">
                    <a16:creationId xmlns:a16="http://schemas.microsoft.com/office/drawing/2014/main" id="{2E7F5155-B3D0-56E1-08DC-59970494839F}"/>
                  </a:ext>
                </a:extLst>
              </p:cNvPr>
              <p:cNvGrpSpPr/>
              <p:nvPr/>
            </p:nvGrpSpPr>
            <p:grpSpPr>
              <a:xfrm>
                <a:off x="6047552" y="4667658"/>
                <a:ext cx="2420339" cy="2597167"/>
                <a:chOff x="5658736" y="4782564"/>
                <a:chExt cx="2420339" cy="2597167"/>
              </a:xfrm>
            </p:grpSpPr>
            <p:grpSp>
              <p:nvGrpSpPr>
                <p:cNvPr id="252" name="그룹 251">
                  <a:extLst>
                    <a:ext uri="{FF2B5EF4-FFF2-40B4-BE49-F238E27FC236}">
                      <a16:creationId xmlns:a16="http://schemas.microsoft.com/office/drawing/2014/main" id="{600C063E-AC74-A131-5FD8-F55690D56242}"/>
                    </a:ext>
                  </a:extLst>
                </p:cNvPr>
                <p:cNvGrpSpPr/>
                <p:nvPr/>
              </p:nvGrpSpPr>
              <p:grpSpPr>
                <a:xfrm>
                  <a:off x="5658736" y="4782564"/>
                  <a:ext cx="2420339" cy="2597167"/>
                  <a:chOff x="2838560" y="4782564"/>
                  <a:chExt cx="2420339" cy="2597167"/>
                </a:xfrm>
              </p:grpSpPr>
              <p:grpSp>
                <p:nvGrpSpPr>
                  <p:cNvPr id="253" name="그룹 252">
                    <a:extLst>
                      <a:ext uri="{FF2B5EF4-FFF2-40B4-BE49-F238E27FC236}">
                        <a16:creationId xmlns:a16="http://schemas.microsoft.com/office/drawing/2014/main" id="{FE233C2A-62BB-B0EA-C97A-49A4D8545E43}"/>
                      </a:ext>
                    </a:extLst>
                  </p:cNvPr>
                  <p:cNvGrpSpPr/>
                  <p:nvPr/>
                </p:nvGrpSpPr>
                <p:grpSpPr>
                  <a:xfrm>
                    <a:off x="2838560" y="4782564"/>
                    <a:ext cx="2242438" cy="2597167"/>
                    <a:chOff x="1120140" y="1433327"/>
                    <a:chExt cx="2242438" cy="2597167"/>
                  </a:xfrm>
                </p:grpSpPr>
                <p:cxnSp>
                  <p:nvCxnSpPr>
                    <p:cNvPr id="262" name="직선 화살표 연결선 261">
                      <a:extLst>
                        <a:ext uri="{FF2B5EF4-FFF2-40B4-BE49-F238E27FC236}">
                          <a16:creationId xmlns:a16="http://schemas.microsoft.com/office/drawing/2014/main" id="{B046A05F-E07F-3085-DB98-9B587A20BAB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788105" y="1637200"/>
                      <a:ext cx="0" cy="2393294"/>
                    </a:xfrm>
                    <a:prstGeom prst="straightConnector1">
                      <a:avLst/>
                    </a:prstGeom>
                    <a:ln w="38100">
                      <a:solidFill>
                        <a:srgbClr val="00B050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63" name="직선 화살표 연결선 262">
                      <a:extLst>
                        <a:ext uri="{FF2B5EF4-FFF2-40B4-BE49-F238E27FC236}">
                          <a16:creationId xmlns:a16="http://schemas.microsoft.com/office/drawing/2014/main" id="{969A05AB-50AB-5CAC-2E5D-FAF24E738D3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120140" y="2564859"/>
                      <a:ext cx="2146570" cy="0"/>
                    </a:xfrm>
                    <a:prstGeom prst="straightConnector1">
                      <a:avLst/>
                    </a:prstGeom>
                    <a:ln w="38100">
                      <a:solidFill>
                        <a:srgbClr val="FF0000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64" name="직선 화살표 연결선 263">
                      <a:extLst>
                        <a:ext uri="{FF2B5EF4-FFF2-40B4-BE49-F238E27FC236}">
                          <a16:creationId xmlns:a16="http://schemas.microsoft.com/office/drawing/2014/main" id="{6A5C6DC0-AA4C-EBAF-9F8C-188EE6CAED2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1372035" y="1494817"/>
                      <a:ext cx="1440718" cy="1504545"/>
                    </a:xfrm>
                    <a:prstGeom prst="straightConnector1">
                      <a:avLst/>
                    </a:prstGeom>
                    <a:ln w="38100">
                      <a:solidFill>
                        <a:srgbClr val="0000FF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65" name="TextBox 264">
                      <a:extLst>
                        <a:ext uri="{FF2B5EF4-FFF2-40B4-BE49-F238E27FC236}">
                          <a16:creationId xmlns:a16="http://schemas.microsoft.com/office/drawing/2014/main" id="{0DEB447D-DC71-FB7B-D073-391A2E27EEB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911019" y="2287860"/>
                      <a:ext cx="27603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ko-KR" sz="1200" b="1">
                          <a:solidFill>
                            <a:srgbClr val="FF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X</a:t>
                      </a:r>
                      <a:endParaRPr lang="ko-KR" altLang="en-US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266" name="TextBox 265">
                      <a:extLst>
                        <a:ext uri="{FF2B5EF4-FFF2-40B4-BE49-F238E27FC236}">
                          <a16:creationId xmlns:a16="http://schemas.microsoft.com/office/drawing/2014/main" id="{BDFCC489-C21B-9F05-1329-65B27A64BA2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510631" y="3713146"/>
                      <a:ext cx="27603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ko-KR" sz="1200" b="1">
                          <a:solidFill>
                            <a:srgbClr val="00B05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Y</a:t>
                      </a:r>
                      <a:endParaRPr lang="ko-KR" altLang="en-US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267" name="TextBox 266">
                      <a:extLst>
                        <a:ext uri="{FF2B5EF4-FFF2-40B4-BE49-F238E27FC236}">
                          <a16:creationId xmlns:a16="http://schemas.microsoft.com/office/drawing/2014/main" id="{0757B5A3-2D7E-ED68-62C1-84885047604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398208" y="1433327"/>
                      <a:ext cx="27603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altLang="ko-KR" sz="1200" b="1">
                          <a:solidFill>
                            <a:srgbClr val="0000F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Z</a:t>
                      </a:r>
                      <a:endParaRPr lang="ko-KR" altLang="en-US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268" name="타원 267">
                      <a:extLst>
                        <a:ext uri="{FF2B5EF4-FFF2-40B4-BE49-F238E27FC236}">
                          <a16:creationId xmlns:a16="http://schemas.microsoft.com/office/drawing/2014/main" id="{4DB7E1BC-40A5-DA43-CB75-D07FC40BCD5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53076" y="2531708"/>
                      <a:ext cx="85297" cy="85297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269" name="TextBox 268">
                      <a:extLst>
                        <a:ext uri="{FF2B5EF4-FFF2-40B4-BE49-F238E27FC236}">
                          <a16:creationId xmlns:a16="http://schemas.microsoft.com/office/drawing/2014/main" id="{7100EBF3-0749-B465-BC4E-F6DFD11A9FB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716886" y="2617005"/>
                      <a:ext cx="645692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200" b="1">
                          <a:solidFill>
                            <a:srgbClr val="FF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Pitch</a:t>
                      </a:r>
                      <a:endParaRPr lang="ko-KR" altLang="en-US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270" name="TextBox 269">
                      <a:extLst>
                        <a:ext uri="{FF2B5EF4-FFF2-40B4-BE49-F238E27FC236}">
                          <a16:creationId xmlns:a16="http://schemas.microsoft.com/office/drawing/2014/main" id="{33EDA7C7-646E-643F-633F-F54E284FC82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736701" y="3713146"/>
                      <a:ext cx="645692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200" b="1">
                          <a:solidFill>
                            <a:srgbClr val="00B05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Yaw</a:t>
                      </a:r>
                      <a:endParaRPr lang="ko-KR" altLang="en-US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271" name="TextBox 270">
                      <a:extLst>
                        <a:ext uri="{FF2B5EF4-FFF2-40B4-BE49-F238E27FC236}">
                          <a16:creationId xmlns:a16="http://schemas.microsoft.com/office/drawing/2014/main" id="{0A16F15E-A5B1-920E-667D-2914EF4DEB7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541365" y="1637200"/>
                      <a:ext cx="645692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200" b="1">
                          <a:solidFill>
                            <a:srgbClr val="0000F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Roll</a:t>
                      </a:r>
                      <a:endParaRPr lang="ko-KR" altLang="en-US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</p:grpSp>
              <p:cxnSp>
                <p:nvCxnSpPr>
                  <p:cNvPr id="254" name="직선 연결선 253">
                    <a:extLst>
                      <a:ext uri="{FF2B5EF4-FFF2-40B4-BE49-F238E27FC236}">
                        <a16:creationId xmlns:a16="http://schemas.microsoft.com/office/drawing/2014/main" id="{2330531B-6250-22B6-C1D5-48001834D76C}"/>
                      </a:ext>
                    </a:extLst>
                  </p:cNvPr>
                  <p:cNvCxnSpPr>
                    <a:cxnSpLocks/>
                    <a:stCxn id="255" idx="0"/>
                  </p:cNvCxnSpPr>
                  <p:nvPr/>
                </p:nvCxnSpPr>
                <p:spPr>
                  <a:xfrm flipV="1">
                    <a:off x="4208026" y="5637097"/>
                    <a:ext cx="0" cy="730343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prstDash val="sys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55" name="타원 254">
                    <a:extLst>
                      <a:ext uri="{FF2B5EF4-FFF2-40B4-BE49-F238E27FC236}">
                        <a16:creationId xmlns:a16="http://schemas.microsoft.com/office/drawing/2014/main" id="{FF84C2A1-5B45-2D06-23E2-C28A5C13AB8B}"/>
                      </a:ext>
                    </a:extLst>
                  </p:cNvPr>
                  <p:cNvSpPr/>
                  <p:nvPr/>
                </p:nvSpPr>
                <p:spPr>
                  <a:xfrm>
                    <a:off x="4165377" y="6367440"/>
                    <a:ext cx="85297" cy="85297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cxnSp>
                <p:nvCxnSpPr>
                  <p:cNvPr id="258" name="직선 연결선 257">
                    <a:extLst>
                      <a:ext uri="{FF2B5EF4-FFF2-40B4-BE49-F238E27FC236}">
                        <a16:creationId xmlns:a16="http://schemas.microsoft.com/office/drawing/2014/main" id="{4F2340C0-E347-C30E-04CE-6FAF7108CDD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3536682" y="5645726"/>
                    <a:ext cx="671343" cy="235447"/>
                  </a:xfrm>
                  <a:prstGeom prst="line">
                    <a:avLst/>
                  </a:prstGeom>
                  <a:ln>
                    <a:solidFill>
                      <a:srgbClr val="CC00CC"/>
                    </a:solidFill>
                    <a:prstDash val="sys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59" name="TextBox 258">
                        <a:extLst>
                          <a:ext uri="{FF2B5EF4-FFF2-40B4-BE49-F238E27FC236}">
                            <a16:creationId xmlns:a16="http://schemas.microsoft.com/office/drawing/2014/main" id="{474A018E-E298-D02C-AD98-02193A337E5D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965740" y="5358830"/>
                        <a:ext cx="245260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altLang="ko-KR" b="0" i="1" smtClean="0">
                                  <a:solidFill>
                                    <a:srgbClr val="CC00CC"/>
                                  </a:solidFill>
                                  <a:latin typeface="Cambria Math" panose="02040503050406030204" pitchFamily="18" charset="0"/>
                                </a:rPr>
                                <m:t>ϕ</m:t>
                              </m:r>
                            </m:oMath>
                          </m:oMathPara>
                        </a14:m>
                        <a:endParaRPr lang="en-US" altLang="ko-KR" b="0">
                          <a:solidFill>
                            <a:srgbClr val="CC00CC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259" name="TextBox 258">
                        <a:extLst>
                          <a:ext uri="{FF2B5EF4-FFF2-40B4-BE49-F238E27FC236}">
                            <a16:creationId xmlns:a16="http://schemas.microsoft.com/office/drawing/2014/main" id="{474A018E-E298-D02C-AD98-02193A337E5D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3965740" y="5358830"/>
                        <a:ext cx="245260" cy="276999"/>
                      </a:xfrm>
                      <a:prstGeom prst="rect">
                        <a:avLst/>
                      </a:prstGeom>
                      <a:blipFill>
                        <a:blip r:embed="rId13"/>
                        <a:stretch>
                          <a:fillRect l="-24390" r="-26829" b="-36957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ko-KR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60" name="TextBox 259">
                        <a:extLst>
                          <a:ext uri="{FF2B5EF4-FFF2-40B4-BE49-F238E27FC236}">
                            <a16:creationId xmlns:a16="http://schemas.microsoft.com/office/drawing/2014/main" id="{8D9FD1A1-EE95-E135-1438-818A3D537139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869283" y="6228940"/>
                        <a:ext cx="195823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r>
                                <a:rPr lang="en-US" altLang="ko-K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oMath>
                          </m:oMathPara>
                        </a14:m>
                        <a:endParaRPr lang="en-US" altLang="ko-KR" b="0">
                          <a:solidFill>
                            <a:srgbClr val="CC00CC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260" name="TextBox 259">
                        <a:extLst>
                          <a:ext uri="{FF2B5EF4-FFF2-40B4-BE49-F238E27FC236}">
                            <a16:creationId xmlns:a16="http://schemas.microsoft.com/office/drawing/2014/main" id="{8D9FD1A1-EE95-E135-1438-818A3D537139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3869283" y="6228940"/>
                        <a:ext cx="195823" cy="276999"/>
                      </a:xfrm>
                      <a:prstGeom prst="rect">
                        <a:avLst/>
                      </a:prstGeom>
                      <a:blipFill>
                        <a:blip r:embed="rId14"/>
                        <a:stretch>
                          <a:fillRect l="-9375" r="-9375" b="-4444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ko-KR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61" name="TextBox 260">
                        <a:extLst>
                          <a:ext uri="{FF2B5EF4-FFF2-40B4-BE49-F238E27FC236}">
                            <a16:creationId xmlns:a16="http://schemas.microsoft.com/office/drawing/2014/main" id="{EB97890A-B222-9CD6-E61E-69CA01E81836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250674" y="6407954"/>
                        <a:ext cx="1008225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m:oMathPara>
                        </a14:m>
                        <a:endParaRPr lang="ko-KR" altLang="en-US"/>
                      </a:p>
                    </p:txBody>
                  </p:sp>
                </mc:Choice>
                <mc:Fallback xmlns="">
                  <p:sp>
                    <p:nvSpPr>
                      <p:cNvPr id="261" name="TextBox 260">
                        <a:extLst>
                          <a:ext uri="{FF2B5EF4-FFF2-40B4-BE49-F238E27FC236}">
                            <a16:creationId xmlns:a16="http://schemas.microsoft.com/office/drawing/2014/main" id="{EB97890A-B222-9CD6-E61E-69CA01E81836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250674" y="6407954"/>
                        <a:ext cx="1008225" cy="276999"/>
                      </a:xfrm>
                      <a:prstGeom prst="rect">
                        <a:avLst/>
                      </a:prstGeom>
                      <a:blipFill>
                        <a:blip r:embed="rId15"/>
                        <a:stretch>
                          <a:fillRect l="-3614" r="-6024" b="-36957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ko-KR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272" name="직선 연결선 271">
                  <a:extLst>
                    <a:ext uri="{FF2B5EF4-FFF2-40B4-BE49-F238E27FC236}">
                      <a16:creationId xmlns:a16="http://schemas.microsoft.com/office/drawing/2014/main" id="{5D2E405F-4D1F-FA50-269E-FC12B5291D51}"/>
                    </a:ext>
                  </a:extLst>
                </p:cNvPr>
                <p:cNvCxnSpPr>
                  <a:cxnSpLocks/>
                  <a:stCxn id="255" idx="1"/>
                </p:cNvCxnSpPr>
                <p:nvPr/>
              </p:nvCxnSpPr>
              <p:spPr>
                <a:xfrm flipH="1" flipV="1">
                  <a:off x="6355458" y="5911596"/>
                  <a:ext cx="642586" cy="46833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74" name="부분 원형 273">
                  <a:extLst>
                    <a:ext uri="{FF2B5EF4-FFF2-40B4-BE49-F238E27FC236}">
                      <a16:creationId xmlns:a16="http://schemas.microsoft.com/office/drawing/2014/main" id="{A48EEDD6-3071-89E1-1D3F-04D885763BB1}"/>
                    </a:ext>
                  </a:extLst>
                </p:cNvPr>
                <p:cNvSpPr/>
                <p:nvPr/>
              </p:nvSpPr>
              <p:spPr>
                <a:xfrm rot="13547541">
                  <a:off x="5727288" y="5325800"/>
                  <a:ext cx="1183875" cy="1153621"/>
                </a:xfrm>
                <a:prstGeom prst="pie">
                  <a:avLst>
                    <a:gd name="adj1" fmla="val 5404936"/>
                    <a:gd name="adj2" fmla="val 6931359"/>
                  </a:avLst>
                </a:prstGeom>
                <a:solidFill>
                  <a:srgbClr val="CC00CC">
                    <a:alpha val="29804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5" name="부분 원형 274">
                  <a:extLst>
                    <a:ext uri="{FF2B5EF4-FFF2-40B4-BE49-F238E27FC236}">
                      <a16:creationId xmlns:a16="http://schemas.microsoft.com/office/drawing/2014/main" id="{699BD914-FC1A-A8F5-7CF5-478144811EC3}"/>
                    </a:ext>
                  </a:extLst>
                </p:cNvPr>
                <p:cNvSpPr/>
                <p:nvPr/>
              </p:nvSpPr>
              <p:spPr>
                <a:xfrm rot="13547541">
                  <a:off x="5921535" y="5518838"/>
                  <a:ext cx="787673" cy="767544"/>
                </a:xfrm>
                <a:prstGeom prst="pie">
                  <a:avLst>
                    <a:gd name="adj1" fmla="val 6938789"/>
                    <a:gd name="adj2" fmla="val 10114350"/>
                  </a:avLst>
                </a:prstGeom>
                <a:solidFill>
                  <a:schemeClr val="tx1">
                    <a:alpha val="29804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76" name="TextBox 275">
                      <a:extLst>
                        <a:ext uri="{FF2B5EF4-FFF2-40B4-BE49-F238E27FC236}">
                          <a16:creationId xmlns:a16="http://schemas.microsoft.com/office/drawing/2014/main" id="{D72D2FAA-750F-B764-4D82-90255EDDBE5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676751" y="5934456"/>
                      <a:ext cx="218330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oMath>
                        </m:oMathPara>
                      </a14:m>
                      <a:endParaRPr lang="en-US" altLang="ko-KR" b="0">
                        <a:solidFill>
                          <a:srgbClr val="CC00CC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276" name="TextBox 275">
                      <a:extLst>
                        <a:ext uri="{FF2B5EF4-FFF2-40B4-BE49-F238E27FC236}">
                          <a16:creationId xmlns:a16="http://schemas.microsoft.com/office/drawing/2014/main" id="{D72D2FAA-750F-B764-4D82-90255EDDBE5F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676751" y="5934456"/>
                      <a:ext cx="218330" cy="276999"/>
                    </a:xfrm>
                    <a:prstGeom prst="rect">
                      <a:avLst/>
                    </a:prstGeom>
                    <a:blipFill>
                      <a:blip r:embed="rId16"/>
                      <a:stretch>
                        <a:fillRect l="-20000" r="-17143" b="-1111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282" name="TextBox 281">
                <a:extLst>
                  <a:ext uri="{FF2B5EF4-FFF2-40B4-BE49-F238E27FC236}">
                    <a16:creationId xmlns:a16="http://schemas.microsoft.com/office/drawing/2014/main" id="{1BA0BFAE-81CA-2C82-9042-76ED419C1503}"/>
                  </a:ext>
                </a:extLst>
              </p:cNvPr>
              <p:cNvSpPr txBox="1"/>
              <p:nvPr/>
            </p:nvSpPr>
            <p:spPr>
              <a:xfrm>
                <a:off x="6543790" y="3996893"/>
                <a:ext cx="12618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구면 좌표계</a:t>
                </a:r>
              </a:p>
            </p:txBody>
          </p:sp>
        </p:grpSp>
        <p:grpSp>
          <p:nvGrpSpPr>
            <p:cNvPr id="287" name="그룹 286">
              <a:extLst>
                <a:ext uri="{FF2B5EF4-FFF2-40B4-BE49-F238E27FC236}">
                  <a16:creationId xmlns:a16="http://schemas.microsoft.com/office/drawing/2014/main" id="{E5953C4D-EED7-325E-1526-E336D6DBF163}"/>
                </a:ext>
              </a:extLst>
            </p:cNvPr>
            <p:cNvGrpSpPr/>
            <p:nvPr/>
          </p:nvGrpSpPr>
          <p:grpSpPr>
            <a:xfrm>
              <a:off x="0" y="2866016"/>
              <a:ext cx="2397198" cy="3216335"/>
              <a:chOff x="54507" y="4163396"/>
              <a:chExt cx="2397198" cy="3216335"/>
            </a:xfrm>
          </p:grpSpPr>
          <p:sp>
            <p:nvSpPr>
              <p:cNvPr id="288" name="TextBox 287">
                <a:extLst>
                  <a:ext uri="{FF2B5EF4-FFF2-40B4-BE49-F238E27FC236}">
                    <a16:creationId xmlns:a16="http://schemas.microsoft.com/office/drawing/2014/main" id="{93EC222F-AB2D-6D92-AA52-0617A8A4639D}"/>
                  </a:ext>
                </a:extLst>
              </p:cNvPr>
              <p:cNvSpPr txBox="1"/>
              <p:nvPr/>
            </p:nvSpPr>
            <p:spPr>
              <a:xfrm>
                <a:off x="750382" y="4163396"/>
                <a:ext cx="12618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직교 좌표계</a:t>
                </a:r>
              </a:p>
            </p:txBody>
          </p:sp>
          <p:grpSp>
            <p:nvGrpSpPr>
              <p:cNvPr id="289" name="그룹 288">
                <a:extLst>
                  <a:ext uri="{FF2B5EF4-FFF2-40B4-BE49-F238E27FC236}">
                    <a16:creationId xmlns:a16="http://schemas.microsoft.com/office/drawing/2014/main" id="{BE974A49-FF5D-8C83-32CD-DDB286F6D19C}"/>
                  </a:ext>
                </a:extLst>
              </p:cNvPr>
              <p:cNvGrpSpPr/>
              <p:nvPr/>
            </p:nvGrpSpPr>
            <p:grpSpPr>
              <a:xfrm>
                <a:off x="54507" y="4782564"/>
                <a:ext cx="2397198" cy="2597167"/>
                <a:chOff x="54507" y="4782564"/>
                <a:chExt cx="2397198" cy="2597167"/>
              </a:xfrm>
            </p:grpSpPr>
            <p:grpSp>
              <p:nvGrpSpPr>
                <p:cNvPr id="290" name="그룹 289">
                  <a:extLst>
                    <a:ext uri="{FF2B5EF4-FFF2-40B4-BE49-F238E27FC236}">
                      <a16:creationId xmlns:a16="http://schemas.microsoft.com/office/drawing/2014/main" id="{07988F58-7821-BE43-F31C-732BEC68D1C8}"/>
                    </a:ext>
                  </a:extLst>
                </p:cNvPr>
                <p:cNvGrpSpPr/>
                <p:nvPr/>
              </p:nvGrpSpPr>
              <p:grpSpPr>
                <a:xfrm>
                  <a:off x="54507" y="4782564"/>
                  <a:ext cx="2242438" cy="2597167"/>
                  <a:chOff x="1120140" y="1433327"/>
                  <a:chExt cx="2242438" cy="2597167"/>
                </a:xfrm>
              </p:grpSpPr>
              <p:cxnSp>
                <p:nvCxnSpPr>
                  <p:cNvPr id="296" name="직선 화살표 연결선 295">
                    <a:extLst>
                      <a:ext uri="{FF2B5EF4-FFF2-40B4-BE49-F238E27FC236}">
                        <a16:creationId xmlns:a16="http://schemas.microsoft.com/office/drawing/2014/main" id="{3433C106-8B79-5A4E-34FB-DF89DEF16FA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88105" y="1637200"/>
                    <a:ext cx="0" cy="2393294"/>
                  </a:xfrm>
                  <a:prstGeom prst="straightConnector1">
                    <a:avLst/>
                  </a:prstGeom>
                  <a:ln w="38100">
                    <a:solidFill>
                      <a:srgbClr val="00B05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7" name="직선 화살표 연결선 296">
                    <a:extLst>
                      <a:ext uri="{FF2B5EF4-FFF2-40B4-BE49-F238E27FC236}">
                        <a16:creationId xmlns:a16="http://schemas.microsoft.com/office/drawing/2014/main" id="{C20FC87B-635C-E3DB-69C6-78C6BB915D0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20140" y="2564859"/>
                    <a:ext cx="2146570" cy="0"/>
                  </a:xfrm>
                  <a:prstGeom prst="straightConnector1">
                    <a:avLst/>
                  </a:prstGeom>
                  <a:ln w="3810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8" name="직선 화살표 연결선 297">
                    <a:extLst>
                      <a:ext uri="{FF2B5EF4-FFF2-40B4-BE49-F238E27FC236}">
                        <a16:creationId xmlns:a16="http://schemas.microsoft.com/office/drawing/2014/main" id="{3E4551BB-8FE9-37CB-2795-75B21CAA7C5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372035" y="1494817"/>
                    <a:ext cx="1440718" cy="1504545"/>
                  </a:xfrm>
                  <a:prstGeom prst="straightConnector1">
                    <a:avLst/>
                  </a:prstGeom>
                  <a:ln w="38100">
                    <a:solidFill>
                      <a:srgbClr val="0000FF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99" name="TextBox 298">
                    <a:extLst>
                      <a:ext uri="{FF2B5EF4-FFF2-40B4-BE49-F238E27FC236}">
                        <a16:creationId xmlns:a16="http://schemas.microsoft.com/office/drawing/2014/main" id="{F492BDB3-3DDA-D06B-7CF2-3C460C4427AF}"/>
                      </a:ext>
                    </a:extLst>
                  </p:cNvPr>
                  <p:cNvSpPr txBox="1"/>
                  <p:nvPr/>
                </p:nvSpPr>
                <p:spPr>
                  <a:xfrm>
                    <a:off x="2911019" y="2287860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X</a:t>
                    </a:r>
                    <a:endParaRPr lang="ko-KR" altLang="en-US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300" name="TextBox 299">
                    <a:extLst>
                      <a:ext uri="{FF2B5EF4-FFF2-40B4-BE49-F238E27FC236}">
                        <a16:creationId xmlns:a16="http://schemas.microsoft.com/office/drawing/2014/main" id="{8C7D5BC3-7960-927B-0546-1092CC3B6DEB}"/>
                      </a:ext>
                    </a:extLst>
                  </p:cNvPr>
                  <p:cNvSpPr txBox="1"/>
                  <p:nvPr/>
                </p:nvSpPr>
                <p:spPr>
                  <a:xfrm>
                    <a:off x="1510631" y="3713146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Y</a:t>
                    </a:r>
                    <a:endParaRPr lang="ko-KR" altLang="en-US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301" name="TextBox 300">
                    <a:extLst>
                      <a:ext uri="{FF2B5EF4-FFF2-40B4-BE49-F238E27FC236}">
                        <a16:creationId xmlns:a16="http://schemas.microsoft.com/office/drawing/2014/main" id="{0F642AEA-EC42-E658-038F-1316EF43FB5F}"/>
                      </a:ext>
                    </a:extLst>
                  </p:cNvPr>
                  <p:cNvSpPr txBox="1"/>
                  <p:nvPr/>
                </p:nvSpPr>
                <p:spPr>
                  <a:xfrm>
                    <a:off x="2398208" y="1433327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Z</a:t>
                    </a:r>
                    <a:endParaRPr lang="ko-KR" altLang="en-US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302" name="타원 301">
                    <a:extLst>
                      <a:ext uri="{FF2B5EF4-FFF2-40B4-BE49-F238E27FC236}">
                        <a16:creationId xmlns:a16="http://schemas.microsoft.com/office/drawing/2014/main" id="{284ED9DB-17DB-D577-FA5B-EFDD360E384A}"/>
                      </a:ext>
                    </a:extLst>
                  </p:cNvPr>
                  <p:cNvSpPr/>
                  <p:nvPr/>
                </p:nvSpPr>
                <p:spPr>
                  <a:xfrm>
                    <a:off x="1753076" y="2531708"/>
                    <a:ext cx="85297" cy="85297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03" name="TextBox 302">
                    <a:extLst>
                      <a:ext uri="{FF2B5EF4-FFF2-40B4-BE49-F238E27FC236}">
                        <a16:creationId xmlns:a16="http://schemas.microsoft.com/office/drawing/2014/main" id="{DD805E5A-250A-EBA7-03A9-21BF5DACDFFC}"/>
                      </a:ext>
                    </a:extLst>
                  </p:cNvPr>
                  <p:cNvSpPr txBox="1"/>
                  <p:nvPr/>
                </p:nvSpPr>
                <p:spPr>
                  <a:xfrm>
                    <a:off x="2716886" y="2617005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Pitch</a:t>
                    </a:r>
                    <a:endParaRPr lang="ko-KR" altLang="en-US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304" name="TextBox 303">
                    <a:extLst>
                      <a:ext uri="{FF2B5EF4-FFF2-40B4-BE49-F238E27FC236}">
                        <a16:creationId xmlns:a16="http://schemas.microsoft.com/office/drawing/2014/main" id="{C8A70714-93D3-6CE9-EF40-1FB7BDBB8A98}"/>
                      </a:ext>
                    </a:extLst>
                  </p:cNvPr>
                  <p:cNvSpPr txBox="1"/>
                  <p:nvPr/>
                </p:nvSpPr>
                <p:spPr>
                  <a:xfrm>
                    <a:off x="1736701" y="3713146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Yaw</a:t>
                    </a:r>
                    <a:endParaRPr lang="ko-KR" altLang="en-US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305" name="TextBox 304">
                    <a:extLst>
                      <a:ext uri="{FF2B5EF4-FFF2-40B4-BE49-F238E27FC236}">
                        <a16:creationId xmlns:a16="http://schemas.microsoft.com/office/drawing/2014/main" id="{77012DA4-52B0-2A56-570A-01537754B975}"/>
                      </a:ext>
                    </a:extLst>
                  </p:cNvPr>
                  <p:cNvSpPr txBox="1"/>
                  <p:nvPr/>
                </p:nvSpPr>
                <p:spPr>
                  <a:xfrm>
                    <a:off x="2541365" y="1637200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Roll</a:t>
                    </a:r>
                    <a:endParaRPr lang="ko-KR" altLang="en-US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</p:grpSp>
            <p:cxnSp>
              <p:nvCxnSpPr>
                <p:cNvPr id="291" name="직선 연결선 290">
                  <a:extLst>
                    <a:ext uri="{FF2B5EF4-FFF2-40B4-BE49-F238E27FC236}">
                      <a16:creationId xmlns:a16="http://schemas.microsoft.com/office/drawing/2014/main" id="{E6DD5DDD-DDE7-DB91-330A-65079128F054}"/>
                    </a:ext>
                  </a:extLst>
                </p:cNvPr>
                <p:cNvCxnSpPr>
                  <a:cxnSpLocks/>
                  <a:stCxn id="293" idx="0"/>
                </p:cNvCxnSpPr>
                <p:nvPr/>
              </p:nvCxnSpPr>
              <p:spPr>
                <a:xfrm flipV="1">
                  <a:off x="1423973" y="5637097"/>
                  <a:ext cx="0" cy="730343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92" name="TextBox 291">
                      <a:extLst>
                        <a:ext uri="{FF2B5EF4-FFF2-40B4-BE49-F238E27FC236}">
                          <a16:creationId xmlns:a16="http://schemas.microsoft.com/office/drawing/2014/main" id="{4D03593D-1D38-E73F-F617-1531821F699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475732" y="6396930"/>
                      <a:ext cx="975973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oMath>
                        </m:oMathPara>
                      </a14:m>
                      <a:endParaRPr lang="ko-KR" altLang="en-US"/>
                    </a:p>
                  </p:txBody>
                </p:sp>
              </mc:Choice>
              <mc:Fallback xmlns="">
                <p:sp>
                  <p:nvSpPr>
                    <p:cNvPr id="292" name="TextBox 291">
                      <a:extLst>
                        <a:ext uri="{FF2B5EF4-FFF2-40B4-BE49-F238E27FC236}">
                          <a16:creationId xmlns:a16="http://schemas.microsoft.com/office/drawing/2014/main" id="{4D03593D-1D38-E73F-F617-1531821F699B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475732" y="6396930"/>
                      <a:ext cx="975973" cy="276999"/>
                    </a:xfrm>
                    <a:prstGeom prst="rect">
                      <a:avLst/>
                    </a:prstGeom>
                    <a:blipFill>
                      <a:blip r:embed="rId17"/>
                      <a:stretch>
                        <a:fillRect l="-3750" r="-6875" b="-40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293" name="타원 292">
                  <a:extLst>
                    <a:ext uri="{FF2B5EF4-FFF2-40B4-BE49-F238E27FC236}">
                      <a16:creationId xmlns:a16="http://schemas.microsoft.com/office/drawing/2014/main" id="{FE5F88D0-B69B-7950-B661-53F350C0C010}"/>
                    </a:ext>
                  </a:extLst>
                </p:cNvPr>
                <p:cNvSpPr/>
                <p:nvPr/>
              </p:nvSpPr>
              <p:spPr>
                <a:xfrm>
                  <a:off x="1381324" y="6367440"/>
                  <a:ext cx="85297" cy="85297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294" name="직선 연결선 293">
                  <a:extLst>
                    <a:ext uri="{FF2B5EF4-FFF2-40B4-BE49-F238E27FC236}">
                      <a16:creationId xmlns:a16="http://schemas.microsoft.com/office/drawing/2014/main" id="{B186F3AA-2F44-9C9A-921D-76E95BA854F2}"/>
                    </a:ext>
                  </a:extLst>
                </p:cNvPr>
                <p:cNvCxnSpPr>
                  <a:cxnSpLocks/>
                  <a:stCxn id="293" idx="3"/>
                </p:cNvCxnSpPr>
                <p:nvPr/>
              </p:nvCxnSpPr>
              <p:spPr>
                <a:xfrm flipH="1">
                  <a:off x="714997" y="6440246"/>
                  <a:ext cx="678818" cy="672859"/>
                </a:xfrm>
                <a:prstGeom prst="line">
                  <a:avLst/>
                </a:prstGeom>
                <a:ln>
                  <a:solidFill>
                    <a:srgbClr val="0000FF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5" name="직선 연결선 294">
                  <a:extLst>
                    <a:ext uri="{FF2B5EF4-FFF2-40B4-BE49-F238E27FC236}">
                      <a16:creationId xmlns:a16="http://schemas.microsoft.com/office/drawing/2014/main" id="{7C602763-7E80-209E-781C-406847684683}"/>
                    </a:ext>
                  </a:extLst>
                </p:cNvPr>
                <p:cNvCxnSpPr>
                  <a:cxnSpLocks/>
                  <a:stCxn id="293" idx="2"/>
                </p:cNvCxnSpPr>
                <p:nvPr/>
              </p:nvCxnSpPr>
              <p:spPr>
                <a:xfrm flipH="1" flipV="1">
                  <a:off x="714997" y="6410088"/>
                  <a:ext cx="666327" cy="1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328" name="화살표: 왼쪽/오른쪽 327">
              <a:extLst>
                <a:ext uri="{FF2B5EF4-FFF2-40B4-BE49-F238E27FC236}">
                  <a16:creationId xmlns:a16="http://schemas.microsoft.com/office/drawing/2014/main" id="{5CBE194D-9F33-2607-4931-3F48EFBD665E}"/>
                </a:ext>
              </a:extLst>
            </p:cNvPr>
            <p:cNvSpPr/>
            <p:nvPr/>
          </p:nvSpPr>
          <p:spPr>
            <a:xfrm>
              <a:off x="2705401" y="4412792"/>
              <a:ext cx="848659" cy="457466"/>
            </a:xfrm>
            <a:prstGeom prst="leftRightArrow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18" name="그룹 117">
            <a:extLst>
              <a:ext uri="{FF2B5EF4-FFF2-40B4-BE49-F238E27FC236}">
                <a16:creationId xmlns:a16="http://schemas.microsoft.com/office/drawing/2014/main" id="{4A433CE9-CF17-E490-8C58-CDEC8E7188D3}"/>
              </a:ext>
            </a:extLst>
          </p:cNvPr>
          <p:cNvGrpSpPr/>
          <p:nvPr/>
        </p:nvGrpSpPr>
        <p:grpSpPr>
          <a:xfrm>
            <a:off x="125471" y="6588150"/>
            <a:ext cx="6145120" cy="3267932"/>
            <a:chOff x="125471" y="6588150"/>
            <a:chExt cx="6145120" cy="3267932"/>
          </a:xfrm>
        </p:grpSpPr>
        <p:sp>
          <p:nvSpPr>
            <p:cNvPr id="334" name="화살표: 왼쪽/오른쪽 333">
              <a:extLst>
                <a:ext uri="{FF2B5EF4-FFF2-40B4-BE49-F238E27FC236}">
                  <a16:creationId xmlns:a16="http://schemas.microsoft.com/office/drawing/2014/main" id="{421A38B3-40C9-6A17-D36C-CF84EC47F606}"/>
                </a:ext>
              </a:extLst>
            </p:cNvPr>
            <p:cNvSpPr/>
            <p:nvPr/>
          </p:nvSpPr>
          <p:spPr>
            <a:xfrm>
              <a:off x="2705400" y="8135185"/>
              <a:ext cx="848659" cy="457466"/>
            </a:xfrm>
            <a:prstGeom prst="leftRightArrow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39D2B1CD-77A7-F6A9-5A22-0AD6716E8816}"/>
                </a:ext>
              </a:extLst>
            </p:cNvPr>
            <p:cNvGrpSpPr/>
            <p:nvPr/>
          </p:nvGrpSpPr>
          <p:grpSpPr>
            <a:xfrm>
              <a:off x="125471" y="6628248"/>
              <a:ext cx="2417582" cy="3216335"/>
              <a:chOff x="2838560" y="4163396"/>
              <a:chExt cx="2417582" cy="3216335"/>
            </a:xfrm>
          </p:grpSpPr>
          <p:grpSp>
            <p:nvGrpSpPr>
              <p:cNvPr id="47" name="그룹 46">
                <a:extLst>
                  <a:ext uri="{FF2B5EF4-FFF2-40B4-BE49-F238E27FC236}">
                    <a16:creationId xmlns:a16="http://schemas.microsoft.com/office/drawing/2014/main" id="{0411FD86-D521-BBC6-D925-D3B58EC4F142}"/>
                  </a:ext>
                </a:extLst>
              </p:cNvPr>
              <p:cNvGrpSpPr/>
              <p:nvPr/>
            </p:nvGrpSpPr>
            <p:grpSpPr>
              <a:xfrm>
                <a:off x="2838560" y="4782564"/>
                <a:ext cx="2417582" cy="2597167"/>
                <a:chOff x="2838560" y="4782564"/>
                <a:chExt cx="2417582" cy="2597167"/>
              </a:xfrm>
            </p:grpSpPr>
            <p:sp>
              <p:nvSpPr>
                <p:cNvPr id="49" name="부분 원형 48">
                  <a:extLst>
                    <a:ext uri="{FF2B5EF4-FFF2-40B4-BE49-F238E27FC236}">
                      <a16:creationId xmlns:a16="http://schemas.microsoft.com/office/drawing/2014/main" id="{83CFB2D8-E3BC-ADB6-6D7F-CFED63C57F97}"/>
                    </a:ext>
                  </a:extLst>
                </p:cNvPr>
                <p:cNvSpPr/>
                <p:nvPr/>
              </p:nvSpPr>
              <p:spPr>
                <a:xfrm rot="13547541">
                  <a:off x="2907113" y="5325800"/>
                  <a:ext cx="1183875" cy="1153621"/>
                </a:xfrm>
                <a:prstGeom prst="pie">
                  <a:avLst>
                    <a:gd name="adj1" fmla="val 5382081"/>
                    <a:gd name="adj2" fmla="val 6794395"/>
                  </a:avLst>
                </a:prstGeom>
                <a:solidFill>
                  <a:srgbClr val="CC00CC">
                    <a:alpha val="29804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50" name="그룹 49">
                  <a:extLst>
                    <a:ext uri="{FF2B5EF4-FFF2-40B4-BE49-F238E27FC236}">
                      <a16:creationId xmlns:a16="http://schemas.microsoft.com/office/drawing/2014/main" id="{295F45C0-EAFE-9F87-CF4A-AF44B6002E74}"/>
                    </a:ext>
                  </a:extLst>
                </p:cNvPr>
                <p:cNvGrpSpPr/>
                <p:nvPr/>
              </p:nvGrpSpPr>
              <p:grpSpPr>
                <a:xfrm>
                  <a:off x="2838560" y="4782564"/>
                  <a:ext cx="2417582" cy="2597167"/>
                  <a:chOff x="2838560" y="4782564"/>
                  <a:chExt cx="2417582" cy="2597167"/>
                </a:xfrm>
              </p:grpSpPr>
              <p:grpSp>
                <p:nvGrpSpPr>
                  <p:cNvPr id="51" name="그룹 50">
                    <a:extLst>
                      <a:ext uri="{FF2B5EF4-FFF2-40B4-BE49-F238E27FC236}">
                        <a16:creationId xmlns:a16="http://schemas.microsoft.com/office/drawing/2014/main" id="{D2178A38-464A-1D80-DCE4-FF5E9DD40577}"/>
                      </a:ext>
                    </a:extLst>
                  </p:cNvPr>
                  <p:cNvGrpSpPr/>
                  <p:nvPr/>
                </p:nvGrpSpPr>
                <p:grpSpPr>
                  <a:xfrm>
                    <a:off x="2838560" y="4782564"/>
                    <a:ext cx="2242438" cy="2597167"/>
                    <a:chOff x="1120140" y="1433327"/>
                    <a:chExt cx="2242438" cy="2597167"/>
                  </a:xfrm>
                </p:grpSpPr>
                <p:cxnSp>
                  <p:nvCxnSpPr>
                    <p:cNvPr id="58" name="직선 화살표 연결선 57">
                      <a:extLst>
                        <a:ext uri="{FF2B5EF4-FFF2-40B4-BE49-F238E27FC236}">
                          <a16:creationId xmlns:a16="http://schemas.microsoft.com/office/drawing/2014/main" id="{08DDBE6E-936D-9C57-E209-EBB263741A2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788105" y="1637200"/>
                      <a:ext cx="0" cy="2393294"/>
                    </a:xfrm>
                    <a:prstGeom prst="straightConnector1">
                      <a:avLst/>
                    </a:prstGeom>
                    <a:ln w="38100">
                      <a:solidFill>
                        <a:srgbClr val="00B050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9" name="직선 화살표 연결선 58">
                      <a:extLst>
                        <a:ext uri="{FF2B5EF4-FFF2-40B4-BE49-F238E27FC236}">
                          <a16:creationId xmlns:a16="http://schemas.microsoft.com/office/drawing/2014/main" id="{7EDCE40B-E1A1-9685-E65C-F156AEED2E8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120140" y="2564859"/>
                      <a:ext cx="2146570" cy="0"/>
                    </a:xfrm>
                    <a:prstGeom prst="straightConnector1">
                      <a:avLst/>
                    </a:prstGeom>
                    <a:ln w="38100">
                      <a:solidFill>
                        <a:srgbClr val="FF0000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0" name="직선 화살표 연결선 59">
                      <a:extLst>
                        <a:ext uri="{FF2B5EF4-FFF2-40B4-BE49-F238E27FC236}">
                          <a16:creationId xmlns:a16="http://schemas.microsoft.com/office/drawing/2014/main" id="{C931041C-7BE1-07B4-3B4C-7B871084B4C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1372035" y="1494817"/>
                      <a:ext cx="1440718" cy="1504545"/>
                    </a:xfrm>
                    <a:prstGeom prst="straightConnector1">
                      <a:avLst/>
                    </a:prstGeom>
                    <a:ln w="38100">
                      <a:solidFill>
                        <a:srgbClr val="0000FF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61" name="TextBox 60">
                      <a:extLst>
                        <a:ext uri="{FF2B5EF4-FFF2-40B4-BE49-F238E27FC236}">
                          <a16:creationId xmlns:a16="http://schemas.microsoft.com/office/drawing/2014/main" id="{0C8B1604-99EE-E2AC-D1E8-C1324F58513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911019" y="2287860"/>
                      <a:ext cx="27603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ko-KR" sz="1200" b="1">
                          <a:solidFill>
                            <a:srgbClr val="FF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X</a:t>
                      </a:r>
                      <a:endParaRPr lang="ko-KR" altLang="en-US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62" name="TextBox 61">
                      <a:extLst>
                        <a:ext uri="{FF2B5EF4-FFF2-40B4-BE49-F238E27FC236}">
                          <a16:creationId xmlns:a16="http://schemas.microsoft.com/office/drawing/2014/main" id="{DC7AB18E-4786-9AB1-F19E-683F5F65472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510631" y="3713146"/>
                      <a:ext cx="27603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ko-KR" sz="1200" b="1">
                          <a:solidFill>
                            <a:srgbClr val="00B05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Y</a:t>
                      </a:r>
                      <a:endParaRPr lang="ko-KR" altLang="en-US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63" name="TextBox 62">
                      <a:extLst>
                        <a:ext uri="{FF2B5EF4-FFF2-40B4-BE49-F238E27FC236}">
                          <a16:creationId xmlns:a16="http://schemas.microsoft.com/office/drawing/2014/main" id="{2390D77F-6DD7-ED88-FA41-F4564379525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398208" y="1433327"/>
                      <a:ext cx="27603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altLang="ko-KR" sz="1200" b="1">
                          <a:solidFill>
                            <a:srgbClr val="0000F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Z</a:t>
                      </a:r>
                      <a:endParaRPr lang="ko-KR" altLang="en-US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64" name="타원 63">
                      <a:extLst>
                        <a:ext uri="{FF2B5EF4-FFF2-40B4-BE49-F238E27FC236}">
                          <a16:creationId xmlns:a16="http://schemas.microsoft.com/office/drawing/2014/main" id="{AC4FE2B5-041B-858B-C1BA-E53FE3157D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53076" y="2531708"/>
                      <a:ext cx="85297" cy="85297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65" name="TextBox 64">
                      <a:extLst>
                        <a:ext uri="{FF2B5EF4-FFF2-40B4-BE49-F238E27FC236}">
                          <a16:creationId xmlns:a16="http://schemas.microsoft.com/office/drawing/2014/main" id="{C23CAD00-881C-A259-A526-3EB0C817C61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716886" y="2617005"/>
                      <a:ext cx="645692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200" b="1">
                          <a:solidFill>
                            <a:srgbClr val="FF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Pitch</a:t>
                      </a:r>
                      <a:endParaRPr lang="ko-KR" altLang="en-US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66" name="TextBox 65">
                      <a:extLst>
                        <a:ext uri="{FF2B5EF4-FFF2-40B4-BE49-F238E27FC236}">
                          <a16:creationId xmlns:a16="http://schemas.microsoft.com/office/drawing/2014/main" id="{352922E1-E7E5-1564-6823-1B193727AAA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736701" y="3713146"/>
                      <a:ext cx="645692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200" b="1">
                          <a:solidFill>
                            <a:srgbClr val="00B05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Yaw</a:t>
                      </a:r>
                      <a:endParaRPr lang="ko-KR" altLang="en-US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67" name="TextBox 66">
                      <a:extLst>
                        <a:ext uri="{FF2B5EF4-FFF2-40B4-BE49-F238E27FC236}">
                          <a16:creationId xmlns:a16="http://schemas.microsoft.com/office/drawing/2014/main" id="{D430E32C-A022-90C9-55DB-D9D1684F5D8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541365" y="1637200"/>
                      <a:ext cx="645692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200" b="1">
                          <a:solidFill>
                            <a:srgbClr val="0000F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Roll</a:t>
                      </a:r>
                      <a:endParaRPr lang="ko-KR" altLang="en-US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</p:grpSp>
              <p:cxnSp>
                <p:nvCxnSpPr>
                  <p:cNvPr id="52" name="직선 연결선 51">
                    <a:extLst>
                      <a:ext uri="{FF2B5EF4-FFF2-40B4-BE49-F238E27FC236}">
                        <a16:creationId xmlns:a16="http://schemas.microsoft.com/office/drawing/2014/main" id="{E77C44AC-B6DE-7213-D6BD-28C5515D844D}"/>
                      </a:ext>
                    </a:extLst>
                  </p:cNvPr>
                  <p:cNvCxnSpPr>
                    <a:cxnSpLocks/>
                    <a:stCxn id="53" idx="0"/>
                  </p:cNvCxnSpPr>
                  <p:nvPr/>
                </p:nvCxnSpPr>
                <p:spPr>
                  <a:xfrm flipV="1">
                    <a:off x="4208026" y="5637097"/>
                    <a:ext cx="0" cy="730343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prstDash val="sys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3" name="타원 52">
                    <a:extLst>
                      <a:ext uri="{FF2B5EF4-FFF2-40B4-BE49-F238E27FC236}">
                        <a16:creationId xmlns:a16="http://schemas.microsoft.com/office/drawing/2014/main" id="{3B5000AC-A8D7-B58E-3A25-3495A03BC8F2}"/>
                      </a:ext>
                    </a:extLst>
                  </p:cNvPr>
                  <p:cNvSpPr/>
                  <p:nvPr/>
                </p:nvSpPr>
                <p:spPr>
                  <a:xfrm>
                    <a:off x="4165377" y="6367440"/>
                    <a:ext cx="85297" cy="85297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cxnSp>
                <p:nvCxnSpPr>
                  <p:cNvPr id="54" name="직선 연결선 53">
                    <a:extLst>
                      <a:ext uri="{FF2B5EF4-FFF2-40B4-BE49-F238E27FC236}">
                        <a16:creationId xmlns:a16="http://schemas.microsoft.com/office/drawing/2014/main" id="{B2E45379-FBFF-A576-995D-DFB51927E69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3536682" y="5645726"/>
                    <a:ext cx="671343" cy="235447"/>
                  </a:xfrm>
                  <a:prstGeom prst="line">
                    <a:avLst/>
                  </a:prstGeom>
                  <a:ln>
                    <a:solidFill>
                      <a:srgbClr val="CC00CC"/>
                    </a:solidFill>
                    <a:prstDash val="sys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55" name="TextBox 54">
                        <a:extLst>
                          <a:ext uri="{FF2B5EF4-FFF2-40B4-BE49-F238E27FC236}">
                            <a16:creationId xmlns:a16="http://schemas.microsoft.com/office/drawing/2014/main" id="{D68D3F4F-CE48-2C18-F94D-73A4867096DF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982964" y="5337923"/>
                        <a:ext cx="245260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altLang="ko-KR" b="0" i="1" smtClean="0">
                                  <a:solidFill>
                                    <a:srgbClr val="CC00CC"/>
                                  </a:solidFill>
                                  <a:latin typeface="Cambria Math" panose="02040503050406030204" pitchFamily="18" charset="0"/>
                                </a:rPr>
                                <m:t>ϕ</m:t>
                              </m:r>
                            </m:oMath>
                          </m:oMathPara>
                        </a14:m>
                        <a:endParaRPr lang="en-US" altLang="ko-KR" b="0">
                          <a:solidFill>
                            <a:srgbClr val="CC00CC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55" name="TextBox 54">
                        <a:extLst>
                          <a:ext uri="{FF2B5EF4-FFF2-40B4-BE49-F238E27FC236}">
                            <a16:creationId xmlns:a16="http://schemas.microsoft.com/office/drawing/2014/main" id="{D68D3F4F-CE48-2C18-F94D-73A4867096DF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3982964" y="5337923"/>
                        <a:ext cx="245260" cy="276999"/>
                      </a:xfrm>
                      <a:prstGeom prst="rect">
                        <a:avLst/>
                      </a:prstGeom>
                      <a:blipFill>
                        <a:blip r:embed="rId18"/>
                        <a:stretch>
                          <a:fillRect l="-24390" r="-26829" b="-37778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ko-KR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56" name="TextBox 55">
                        <a:extLst>
                          <a:ext uri="{FF2B5EF4-FFF2-40B4-BE49-F238E27FC236}">
                            <a16:creationId xmlns:a16="http://schemas.microsoft.com/office/drawing/2014/main" id="{FBBE1271-2EF3-0D89-391B-16FF56D3368F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939637" y="5654443"/>
                        <a:ext cx="195823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r>
                                <a:rPr lang="en-US" altLang="ko-KR" b="0" i="1" smtClean="0">
                                  <a:solidFill>
                                    <a:srgbClr val="CC00CC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oMath>
                          </m:oMathPara>
                        </a14:m>
                        <a:endParaRPr lang="en-US" altLang="ko-KR" b="0">
                          <a:solidFill>
                            <a:srgbClr val="CC00CC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56" name="TextBox 55">
                        <a:extLst>
                          <a:ext uri="{FF2B5EF4-FFF2-40B4-BE49-F238E27FC236}">
                            <a16:creationId xmlns:a16="http://schemas.microsoft.com/office/drawing/2014/main" id="{FBBE1271-2EF3-0D89-391B-16FF56D3368F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3939637" y="5654443"/>
                        <a:ext cx="195823" cy="276999"/>
                      </a:xfrm>
                      <a:prstGeom prst="rect">
                        <a:avLst/>
                      </a:prstGeom>
                      <a:blipFill>
                        <a:blip r:embed="rId19"/>
                        <a:stretch>
                          <a:fillRect l="-9375" r="-9375" b="-4444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ko-KR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57" name="TextBox 56">
                        <a:extLst>
                          <a:ext uri="{FF2B5EF4-FFF2-40B4-BE49-F238E27FC236}">
                            <a16:creationId xmlns:a16="http://schemas.microsoft.com/office/drawing/2014/main" id="{5A251C27-D01C-5E93-D4F3-298D01E7C057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250674" y="6407954"/>
                        <a:ext cx="1005468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m:oMathPara>
                        </a14:m>
                        <a:endParaRPr lang="ko-KR" altLang="en-US"/>
                      </a:p>
                    </p:txBody>
                  </p:sp>
                </mc:Choice>
                <mc:Fallback xmlns="">
                  <p:sp>
                    <p:nvSpPr>
                      <p:cNvPr id="249" name="TextBox 248">
                        <a:extLst>
                          <a:ext uri="{FF2B5EF4-FFF2-40B4-BE49-F238E27FC236}">
                            <a16:creationId xmlns:a16="http://schemas.microsoft.com/office/drawing/2014/main" id="{74D6DAD4-4C32-E680-E95A-CE16C3087C81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250674" y="6407954"/>
                        <a:ext cx="1005468" cy="276999"/>
                      </a:xfrm>
                      <a:prstGeom prst="rect">
                        <a:avLst/>
                      </a:prstGeom>
                      <a:blipFill>
                        <a:blip r:embed="rId12"/>
                        <a:stretch>
                          <a:fillRect l="-3636" r="-6667" b="-36957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ko-KR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</p:grp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7F5C783-8918-8364-89FB-FCCEF3CF290E}"/>
                  </a:ext>
                </a:extLst>
              </p:cNvPr>
              <p:cNvSpPr txBox="1"/>
              <p:nvPr/>
            </p:nvSpPr>
            <p:spPr>
              <a:xfrm>
                <a:off x="3339322" y="4163396"/>
                <a:ext cx="12618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원통 좌표계</a:t>
                </a:r>
              </a:p>
            </p:txBody>
          </p:sp>
        </p:grpSp>
        <p:grpSp>
          <p:nvGrpSpPr>
            <p:cNvPr id="93" name="그룹 92">
              <a:extLst>
                <a:ext uri="{FF2B5EF4-FFF2-40B4-BE49-F238E27FC236}">
                  <a16:creationId xmlns:a16="http://schemas.microsoft.com/office/drawing/2014/main" id="{9B4DFC53-870E-0A78-DB84-C57E7656D2E8}"/>
                </a:ext>
              </a:extLst>
            </p:cNvPr>
            <p:cNvGrpSpPr/>
            <p:nvPr/>
          </p:nvGrpSpPr>
          <p:grpSpPr>
            <a:xfrm>
              <a:off x="3850252" y="6588150"/>
              <a:ext cx="2420339" cy="3267932"/>
              <a:chOff x="6047552" y="3996893"/>
              <a:chExt cx="2420339" cy="3267932"/>
            </a:xfrm>
          </p:grpSpPr>
          <p:grpSp>
            <p:nvGrpSpPr>
              <p:cNvPr id="94" name="그룹 93">
                <a:extLst>
                  <a:ext uri="{FF2B5EF4-FFF2-40B4-BE49-F238E27FC236}">
                    <a16:creationId xmlns:a16="http://schemas.microsoft.com/office/drawing/2014/main" id="{262271BB-D73D-EE78-D562-4084E7CB17D0}"/>
                  </a:ext>
                </a:extLst>
              </p:cNvPr>
              <p:cNvGrpSpPr/>
              <p:nvPr/>
            </p:nvGrpSpPr>
            <p:grpSpPr>
              <a:xfrm>
                <a:off x="6047552" y="4667658"/>
                <a:ext cx="2420339" cy="2597167"/>
                <a:chOff x="5658736" y="4782564"/>
                <a:chExt cx="2420339" cy="2597167"/>
              </a:xfrm>
            </p:grpSpPr>
            <p:grpSp>
              <p:nvGrpSpPr>
                <p:cNvPr id="96" name="그룹 95">
                  <a:extLst>
                    <a:ext uri="{FF2B5EF4-FFF2-40B4-BE49-F238E27FC236}">
                      <a16:creationId xmlns:a16="http://schemas.microsoft.com/office/drawing/2014/main" id="{4E08739A-EB06-7459-CF97-92341491FFE3}"/>
                    </a:ext>
                  </a:extLst>
                </p:cNvPr>
                <p:cNvGrpSpPr/>
                <p:nvPr/>
              </p:nvGrpSpPr>
              <p:grpSpPr>
                <a:xfrm>
                  <a:off x="5658736" y="4782564"/>
                  <a:ext cx="2420339" cy="2597167"/>
                  <a:chOff x="2838560" y="4782564"/>
                  <a:chExt cx="2420339" cy="2597167"/>
                </a:xfrm>
              </p:grpSpPr>
              <p:grpSp>
                <p:nvGrpSpPr>
                  <p:cNvPr id="101" name="그룹 100">
                    <a:extLst>
                      <a:ext uri="{FF2B5EF4-FFF2-40B4-BE49-F238E27FC236}">
                        <a16:creationId xmlns:a16="http://schemas.microsoft.com/office/drawing/2014/main" id="{B58D24E9-11D5-0EE9-361D-E3647F25CD0F}"/>
                      </a:ext>
                    </a:extLst>
                  </p:cNvPr>
                  <p:cNvGrpSpPr/>
                  <p:nvPr/>
                </p:nvGrpSpPr>
                <p:grpSpPr>
                  <a:xfrm>
                    <a:off x="2838560" y="4782564"/>
                    <a:ext cx="2242438" cy="2597167"/>
                    <a:chOff x="1120140" y="1433327"/>
                    <a:chExt cx="2242438" cy="2597167"/>
                  </a:xfrm>
                </p:grpSpPr>
                <p:cxnSp>
                  <p:nvCxnSpPr>
                    <p:cNvPr id="108" name="직선 화살표 연결선 107">
                      <a:extLst>
                        <a:ext uri="{FF2B5EF4-FFF2-40B4-BE49-F238E27FC236}">
                          <a16:creationId xmlns:a16="http://schemas.microsoft.com/office/drawing/2014/main" id="{E9CDE743-BD7C-014D-C065-FCFC5AA4A73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788105" y="1637200"/>
                      <a:ext cx="0" cy="2393294"/>
                    </a:xfrm>
                    <a:prstGeom prst="straightConnector1">
                      <a:avLst/>
                    </a:prstGeom>
                    <a:ln w="38100">
                      <a:solidFill>
                        <a:srgbClr val="00B050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9" name="직선 화살표 연결선 108">
                      <a:extLst>
                        <a:ext uri="{FF2B5EF4-FFF2-40B4-BE49-F238E27FC236}">
                          <a16:creationId xmlns:a16="http://schemas.microsoft.com/office/drawing/2014/main" id="{1A0922F9-AE51-9DC2-E3FA-70D4770127B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120140" y="2564859"/>
                      <a:ext cx="2146570" cy="0"/>
                    </a:xfrm>
                    <a:prstGeom prst="straightConnector1">
                      <a:avLst/>
                    </a:prstGeom>
                    <a:ln w="38100">
                      <a:solidFill>
                        <a:srgbClr val="FF0000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0" name="직선 화살표 연결선 109">
                      <a:extLst>
                        <a:ext uri="{FF2B5EF4-FFF2-40B4-BE49-F238E27FC236}">
                          <a16:creationId xmlns:a16="http://schemas.microsoft.com/office/drawing/2014/main" id="{46F6C827-7B04-393D-3B44-52D92D7B753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1372035" y="1494817"/>
                      <a:ext cx="1440718" cy="1504545"/>
                    </a:xfrm>
                    <a:prstGeom prst="straightConnector1">
                      <a:avLst/>
                    </a:prstGeom>
                    <a:ln w="38100">
                      <a:solidFill>
                        <a:srgbClr val="0000FF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11" name="TextBox 110">
                      <a:extLst>
                        <a:ext uri="{FF2B5EF4-FFF2-40B4-BE49-F238E27FC236}">
                          <a16:creationId xmlns:a16="http://schemas.microsoft.com/office/drawing/2014/main" id="{8D342F30-2E33-FBBE-8E5B-49BCA42A83C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911019" y="2287860"/>
                      <a:ext cx="27603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ko-KR" sz="1200" b="1">
                          <a:solidFill>
                            <a:srgbClr val="FF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X</a:t>
                      </a:r>
                      <a:endParaRPr lang="ko-KR" altLang="en-US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112" name="TextBox 111">
                      <a:extLst>
                        <a:ext uri="{FF2B5EF4-FFF2-40B4-BE49-F238E27FC236}">
                          <a16:creationId xmlns:a16="http://schemas.microsoft.com/office/drawing/2014/main" id="{30325F7E-D979-C6FF-41D9-0D6C5F9F2E5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510631" y="3713146"/>
                      <a:ext cx="27603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ko-KR" sz="1200" b="1">
                          <a:solidFill>
                            <a:srgbClr val="00B05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Y</a:t>
                      </a:r>
                      <a:endParaRPr lang="ko-KR" altLang="en-US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113" name="TextBox 112">
                      <a:extLst>
                        <a:ext uri="{FF2B5EF4-FFF2-40B4-BE49-F238E27FC236}">
                          <a16:creationId xmlns:a16="http://schemas.microsoft.com/office/drawing/2014/main" id="{00681387-EBF1-DC3C-8815-3EC76591B27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398208" y="1433327"/>
                      <a:ext cx="27603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altLang="ko-KR" sz="1200" b="1">
                          <a:solidFill>
                            <a:srgbClr val="0000F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Z</a:t>
                      </a:r>
                      <a:endParaRPr lang="ko-KR" altLang="en-US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114" name="타원 113">
                      <a:extLst>
                        <a:ext uri="{FF2B5EF4-FFF2-40B4-BE49-F238E27FC236}">
                          <a16:creationId xmlns:a16="http://schemas.microsoft.com/office/drawing/2014/main" id="{4A59C967-A1C1-9F29-FDA1-F3D9A736CED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53076" y="2531708"/>
                      <a:ext cx="85297" cy="85297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15" name="TextBox 114">
                      <a:extLst>
                        <a:ext uri="{FF2B5EF4-FFF2-40B4-BE49-F238E27FC236}">
                          <a16:creationId xmlns:a16="http://schemas.microsoft.com/office/drawing/2014/main" id="{E109439A-51A6-5546-5262-C0DC1A75DB5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716886" y="2617005"/>
                      <a:ext cx="645692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200" b="1">
                          <a:solidFill>
                            <a:srgbClr val="FF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Pitch</a:t>
                      </a:r>
                      <a:endParaRPr lang="ko-KR" altLang="en-US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116" name="TextBox 115">
                      <a:extLst>
                        <a:ext uri="{FF2B5EF4-FFF2-40B4-BE49-F238E27FC236}">
                          <a16:creationId xmlns:a16="http://schemas.microsoft.com/office/drawing/2014/main" id="{BD8C1F2C-DA3E-5F0F-0126-2439108179C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736701" y="3713146"/>
                      <a:ext cx="645692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200" b="1">
                          <a:solidFill>
                            <a:srgbClr val="00B05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Yaw</a:t>
                      </a:r>
                      <a:endParaRPr lang="ko-KR" altLang="en-US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117" name="TextBox 116">
                      <a:extLst>
                        <a:ext uri="{FF2B5EF4-FFF2-40B4-BE49-F238E27FC236}">
                          <a16:creationId xmlns:a16="http://schemas.microsoft.com/office/drawing/2014/main" id="{D886CD90-DBB1-9971-1A74-2CD429CE3A1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541365" y="1637200"/>
                      <a:ext cx="645692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200" b="1">
                          <a:solidFill>
                            <a:srgbClr val="0000F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Roll</a:t>
                      </a:r>
                      <a:endParaRPr lang="ko-KR" altLang="en-US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</p:grpSp>
              <p:cxnSp>
                <p:nvCxnSpPr>
                  <p:cNvPr id="102" name="직선 연결선 101">
                    <a:extLst>
                      <a:ext uri="{FF2B5EF4-FFF2-40B4-BE49-F238E27FC236}">
                        <a16:creationId xmlns:a16="http://schemas.microsoft.com/office/drawing/2014/main" id="{6493AE4F-9723-6612-C4BA-442D1958F1E6}"/>
                      </a:ext>
                    </a:extLst>
                  </p:cNvPr>
                  <p:cNvCxnSpPr>
                    <a:cxnSpLocks/>
                    <a:stCxn id="103" idx="0"/>
                  </p:cNvCxnSpPr>
                  <p:nvPr/>
                </p:nvCxnSpPr>
                <p:spPr>
                  <a:xfrm flipV="1">
                    <a:off x="4208026" y="5637097"/>
                    <a:ext cx="0" cy="730343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prstDash val="sys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3" name="타원 102">
                    <a:extLst>
                      <a:ext uri="{FF2B5EF4-FFF2-40B4-BE49-F238E27FC236}">
                        <a16:creationId xmlns:a16="http://schemas.microsoft.com/office/drawing/2014/main" id="{B45A9D64-28AA-8DF9-D718-27C7C89F0CB8}"/>
                      </a:ext>
                    </a:extLst>
                  </p:cNvPr>
                  <p:cNvSpPr/>
                  <p:nvPr/>
                </p:nvSpPr>
                <p:spPr>
                  <a:xfrm>
                    <a:off x="4165377" y="6367440"/>
                    <a:ext cx="85297" cy="85297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cxnSp>
                <p:nvCxnSpPr>
                  <p:cNvPr id="104" name="직선 연결선 103">
                    <a:extLst>
                      <a:ext uri="{FF2B5EF4-FFF2-40B4-BE49-F238E27FC236}">
                        <a16:creationId xmlns:a16="http://schemas.microsoft.com/office/drawing/2014/main" id="{64308806-DF8F-BCD9-FF44-06B372D5E5A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3536682" y="5645726"/>
                    <a:ext cx="671343" cy="235447"/>
                  </a:xfrm>
                  <a:prstGeom prst="line">
                    <a:avLst/>
                  </a:prstGeom>
                  <a:ln>
                    <a:solidFill>
                      <a:srgbClr val="CC00CC"/>
                    </a:solidFill>
                    <a:prstDash val="sys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05" name="TextBox 104">
                        <a:extLst>
                          <a:ext uri="{FF2B5EF4-FFF2-40B4-BE49-F238E27FC236}">
                            <a16:creationId xmlns:a16="http://schemas.microsoft.com/office/drawing/2014/main" id="{A62EF85D-2040-6C49-56A9-FE354D53C51A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965740" y="5358830"/>
                        <a:ext cx="245260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altLang="ko-KR" b="0" i="1" smtClean="0">
                                  <a:solidFill>
                                    <a:srgbClr val="CC00CC"/>
                                  </a:solidFill>
                                  <a:latin typeface="Cambria Math" panose="02040503050406030204" pitchFamily="18" charset="0"/>
                                </a:rPr>
                                <m:t>ϕ</m:t>
                              </m:r>
                            </m:oMath>
                          </m:oMathPara>
                        </a14:m>
                        <a:endParaRPr lang="en-US" altLang="ko-KR" b="0">
                          <a:solidFill>
                            <a:srgbClr val="CC00CC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105" name="TextBox 104">
                        <a:extLst>
                          <a:ext uri="{FF2B5EF4-FFF2-40B4-BE49-F238E27FC236}">
                            <a16:creationId xmlns:a16="http://schemas.microsoft.com/office/drawing/2014/main" id="{A62EF85D-2040-6C49-56A9-FE354D53C51A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3965740" y="5358830"/>
                        <a:ext cx="245260" cy="276999"/>
                      </a:xfrm>
                      <a:prstGeom prst="rect">
                        <a:avLst/>
                      </a:prstGeom>
                      <a:blipFill>
                        <a:blip r:embed="rId20"/>
                        <a:stretch>
                          <a:fillRect l="-27500" r="-27500" b="-36957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ko-KR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06" name="TextBox 105">
                        <a:extLst>
                          <a:ext uri="{FF2B5EF4-FFF2-40B4-BE49-F238E27FC236}">
                            <a16:creationId xmlns:a16="http://schemas.microsoft.com/office/drawing/2014/main" id="{CC03050A-3C3D-0533-C878-3A04F2239FCF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869283" y="6228940"/>
                        <a:ext cx="195823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r>
                                <a:rPr lang="en-US" altLang="ko-K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oMath>
                          </m:oMathPara>
                        </a14:m>
                        <a:endParaRPr lang="en-US" altLang="ko-KR" b="0">
                          <a:solidFill>
                            <a:srgbClr val="CC00CC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260" name="TextBox 259">
                        <a:extLst>
                          <a:ext uri="{FF2B5EF4-FFF2-40B4-BE49-F238E27FC236}">
                            <a16:creationId xmlns:a16="http://schemas.microsoft.com/office/drawing/2014/main" id="{8D9FD1A1-EE95-E135-1438-818A3D537139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3869283" y="6228940"/>
                        <a:ext cx="195823" cy="276999"/>
                      </a:xfrm>
                      <a:prstGeom prst="rect">
                        <a:avLst/>
                      </a:prstGeom>
                      <a:blipFill>
                        <a:blip r:embed="rId14"/>
                        <a:stretch>
                          <a:fillRect l="-9375" r="-9375" b="-4444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ko-KR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07" name="TextBox 106">
                        <a:extLst>
                          <a:ext uri="{FF2B5EF4-FFF2-40B4-BE49-F238E27FC236}">
                            <a16:creationId xmlns:a16="http://schemas.microsoft.com/office/drawing/2014/main" id="{A6AC82E3-CFFE-FB0D-8E9F-873B1F4F325A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250674" y="6407954"/>
                        <a:ext cx="1008225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m:oMathPara>
                        </a14:m>
                        <a:endParaRPr lang="ko-KR" altLang="en-US"/>
                      </a:p>
                    </p:txBody>
                  </p:sp>
                </mc:Choice>
                <mc:Fallback xmlns="">
                  <p:sp>
                    <p:nvSpPr>
                      <p:cNvPr id="261" name="TextBox 260">
                        <a:extLst>
                          <a:ext uri="{FF2B5EF4-FFF2-40B4-BE49-F238E27FC236}">
                            <a16:creationId xmlns:a16="http://schemas.microsoft.com/office/drawing/2014/main" id="{EB97890A-B222-9CD6-E61E-69CA01E81836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250674" y="6407954"/>
                        <a:ext cx="1008225" cy="276999"/>
                      </a:xfrm>
                      <a:prstGeom prst="rect">
                        <a:avLst/>
                      </a:prstGeom>
                      <a:blipFill>
                        <a:blip r:embed="rId15"/>
                        <a:stretch>
                          <a:fillRect l="-3614" r="-6024" b="-36957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ko-KR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97" name="직선 연결선 96">
                  <a:extLst>
                    <a:ext uri="{FF2B5EF4-FFF2-40B4-BE49-F238E27FC236}">
                      <a16:creationId xmlns:a16="http://schemas.microsoft.com/office/drawing/2014/main" id="{987237C8-A784-6F00-7D6F-FED21A7B6DDF}"/>
                    </a:ext>
                  </a:extLst>
                </p:cNvPr>
                <p:cNvCxnSpPr>
                  <a:cxnSpLocks/>
                  <a:stCxn id="103" idx="1"/>
                </p:cNvCxnSpPr>
                <p:nvPr/>
              </p:nvCxnSpPr>
              <p:spPr>
                <a:xfrm flipH="1" flipV="1">
                  <a:off x="6355458" y="5911596"/>
                  <a:ext cx="642586" cy="46833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8" name="부분 원형 97">
                  <a:extLst>
                    <a:ext uri="{FF2B5EF4-FFF2-40B4-BE49-F238E27FC236}">
                      <a16:creationId xmlns:a16="http://schemas.microsoft.com/office/drawing/2014/main" id="{B40B5402-1DBA-8153-93D5-1E3DD8857B3D}"/>
                    </a:ext>
                  </a:extLst>
                </p:cNvPr>
                <p:cNvSpPr/>
                <p:nvPr/>
              </p:nvSpPr>
              <p:spPr>
                <a:xfrm rot="13547541">
                  <a:off x="5727288" y="5325800"/>
                  <a:ext cx="1183875" cy="1153621"/>
                </a:xfrm>
                <a:prstGeom prst="pie">
                  <a:avLst>
                    <a:gd name="adj1" fmla="val 5404936"/>
                    <a:gd name="adj2" fmla="val 6931359"/>
                  </a:avLst>
                </a:prstGeom>
                <a:solidFill>
                  <a:srgbClr val="CC00CC">
                    <a:alpha val="29804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9" name="부분 원형 98">
                  <a:extLst>
                    <a:ext uri="{FF2B5EF4-FFF2-40B4-BE49-F238E27FC236}">
                      <a16:creationId xmlns:a16="http://schemas.microsoft.com/office/drawing/2014/main" id="{C93C68A3-C673-74C8-373B-53F43C869797}"/>
                    </a:ext>
                  </a:extLst>
                </p:cNvPr>
                <p:cNvSpPr/>
                <p:nvPr/>
              </p:nvSpPr>
              <p:spPr>
                <a:xfrm rot="13547541">
                  <a:off x="5921535" y="5518838"/>
                  <a:ext cx="787673" cy="767544"/>
                </a:xfrm>
                <a:prstGeom prst="pie">
                  <a:avLst>
                    <a:gd name="adj1" fmla="val 6938789"/>
                    <a:gd name="adj2" fmla="val 10114350"/>
                  </a:avLst>
                </a:prstGeom>
                <a:solidFill>
                  <a:schemeClr val="tx1">
                    <a:alpha val="29804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0" name="TextBox 99">
                      <a:extLst>
                        <a:ext uri="{FF2B5EF4-FFF2-40B4-BE49-F238E27FC236}">
                          <a16:creationId xmlns:a16="http://schemas.microsoft.com/office/drawing/2014/main" id="{0FA48327-7726-35B2-E66B-079CABE66F7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676751" y="5934456"/>
                      <a:ext cx="218330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oMath>
                        </m:oMathPara>
                      </a14:m>
                      <a:endParaRPr lang="en-US" altLang="ko-KR" b="0">
                        <a:solidFill>
                          <a:srgbClr val="CC00CC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276" name="TextBox 275">
                      <a:extLst>
                        <a:ext uri="{FF2B5EF4-FFF2-40B4-BE49-F238E27FC236}">
                          <a16:creationId xmlns:a16="http://schemas.microsoft.com/office/drawing/2014/main" id="{D72D2FAA-750F-B764-4D82-90255EDDBE5F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676751" y="5934456"/>
                      <a:ext cx="218330" cy="276999"/>
                    </a:xfrm>
                    <a:prstGeom prst="rect">
                      <a:avLst/>
                    </a:prstGeom>
                    <a:blipFill>
                      <a:blip r:embed="rId16"/>
                      <a:stretch>
                        <a:fillRect l="-20000" r="-17143" b="-1111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511D5643-8DE8-2A7E-A820-47282B5CE515}"/>
                  </a:ext>
                </a:extLst>
              </p:cNvPr>
              <p:cNvSpPr txBox="1"/>
              <p:nvPr/>
            </p:nvSpPr>
            <p:spPr>
              <a:xfrm>
                <a:off x="6543790" y="3996893"/>
                <a:ext cx="12618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구면 좌표계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48229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EF0A71-9CBD-874B-F40D-3DCBD108AC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4" name="그룹 283">
            <a:extLst>
              <a:ext uri="{FF2B5EF4-FFF2-40B4-BE49-F238E27FC236}">
                <a16:creationId xmlns:a16="http://schemas.microsoft.com/office/drawing/2014/main" id="{0131D6A5-F6E6-6415-5C49-7155B7D464B0}"/>
              </a:ext>
            </a:extLst>
          </p:cNvPr>
          <p:cNvGrpSpPr/>
          <p:nvPr/>
        </p:nvGrpSpPr>
        <p:grpSpPr>
          <a:xfrm>
            <a:off x="-175144" y="-1016241"/>
            <a:ext cx="2417582" cy="3216335"/>
            <a:chOff x="2838560" y="4163396"/>
            <a:chExt cx="2417582" cy="3216335"/>
          </a:xfrm>
        </p:grpSpPr>
        <p:grpSp>
          <p:nvGrpSpPr>
            <p:cNvPr id="280" name="그룹 279">
              <a:extLst>
                <a:ext uri="{FF2B5EF4-FFF2-40B4-BE49-F238E27FC236}">
                  <a16:creationId xmlns:a16="http://schemas.microsoft.com/office/drawing/2014/main" id="{A312468D-7006-E291-9B88-F3969C66B528}"/>
                </a:ext>
              </a:extLst>
            </p:cNvPr>
            <p:cNvGrpSpPr/>
            <p:nvPr/>
          </p:nvGrpSpPr>
          <p:grpSpPr>
            <a:xfrm>
              <a:off x="2838560" y="4782564"/>
              <a:ext cx="2417582" cy="2597167"/>
              <a:chOff x="2838560" y="4782564"/>
              <a:chExt cx="2417582" cy="2597167"/>
            </a:xfrm>
          </p:grpSpPr>
          <p:sp>
            <p:nvSpPr>
              <p:cNvPr id="244" name="부분 원형 243">
                <a:extLst>
                  <a:ext uri="{FF2B5EF4-FFF2-40B4-BE49-F238E27FC236}">
                    <a16:creationId xmlns:a16="http://schemas.microsoft.com/office/drawing/2014/main" id="{82CAAED0-2B86-D5B8-B634-161E06E189CC}"/>
                  </a:ext>
                </a:extLst>
              </p:cNvPr>
              <p:cNvSpPr/>
              <p:nvPr/>
            </p:nvSpPr>
            <p:spPr>
              <a:xfrm rot="13547541">
                <a:off x="2907113" y="5325800"/>
                <a:ext cx="1183875" cy="1153621"/>
              </a:xfrm>
              <a:prstGeom prst="pie">
                <a:avLst>
                  <a:gd name="adj1" fmla="val 5382081"/>
                  <a:gd name="adj2" fmla="val 6794395"/>
                </a:avLst>
              </a:prstGeom>
              <a:solidFill>
                <a:srgbClr val="CC00CC">
                  <a:alpha val="29804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51" name="그룹 250">
                <a:extLst>
                  <a:ext uri="{FF2B5EF4-FFF2-40B4-BE49-F238E27FC236}">
                    <a16:creationId xmlns:a16="http://schemas.microsoft.com/office/drawing/2014/main" id="{03E62CDA-5AB7-F4A2-0EE2-BD38C2B6B200}"/>
                  </a:ext>
                </a:extLst>
              </p:cNvPr>
              <p:cNvGrpSpPr/>
              <p:nvPr/>
            </p:nvGrpSpPr>
            <p:grpSpPr>
              <a:xfrm>
                <a:off x="2838560" y="4782564"/>
                <a:ext cx="2417582" cy="2597167"/>
                <a:chOff x="2838560" y="4782564"/>
                <a:chExt cx="2417582" cy="2597167"/>
              </a:xfrm>
            </p:grpSpPr>
            <p:grpSp>
              <p:nvGrpSpPr>
                <p:cNvPr id="228" name="그룹 227">
                  <a:extLst>
                    <a:ext uri="{FF2B5EF4-FFF2-40B4-BE49-F238E27FC236}">
                      <a16:creationId xmlns:a16="http://schemas.microsoft.com/office/drawing/2014/main" id="{90B17DE7-CA93-D4C7-B868-E0BB3E77A052}"/>
                    </a:ext>
                  </a:extLst>
                </p:cNvPr>
                <p:cNvGrpSpPr/>
                <p:nvPr/>
              </p:nvGrpSpPr>
              <p:grpSpPr>
                <a:xfrm>
                  <a:off x="2838560" y="4782564"/>
                  <a:ext cx="2242438" cy="2597167"/>
                  <a:chOff x="1120140" y="1433327"/>
                  <a:chExt cx="2242438" cy="2597167"/>
                </a:xfrm>
              </p:grpSpPr>
              <p:cxnSp>
                <p:nvCxnSpPr>
                  <p:cNvPr id="229" name="직선 화살표 연결선 228">
                    <a:extLst>
                      <a:ext uri="{FF2B5EF4-FFF2-40B4-BE49-F238E27FC236}">
                        <a16:creationId xmlns:a16="http://schemas.microsoft.com/office/drawing/2014/main" id="{67C7CA50-90C0-EC39-B128-CEF9AB18489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88105" y="1637200"/>
                    <a:ext cx="0" cy="2393294"/>
                  </a:xfrm>
                  <a:prstGeom prst="straightConnector1">
                    <a:avLst/>
                  </a:prstGeom>
                  <a:ln w="38100">
                    <a:solidFill>
                      <a:srgbClr val="00B05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0" name="직선 화살표 연결선 229">
                    <a:extLst>
                      <a:ext uri="{FF2B5EF4-FFF2-40B4-BE49-F238E27FC236}">
                        <a16:creationId xmlns:a16="http://schemas.microsoft.com/office/drawing/2014/main" id="{0CE266FA-5BA0-74FE-63E0-EB9FE581B5B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20140" y="2564859"/>
                    <a:ext cx="2146570" cy="0"/>
                  </a:xfrm>
                  <a:prstGeom prst="straightConnector1">
                    <a:avLst/>
                  </a:prstGeom>
                  <a:ln w="3810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1" name="직선 화살표 연결선 230">
                    <a:extLst>
                      <a:ext uri="{FF2B5EF4-FFF2-40B4-BE49-F238E27FC236}">
                        <a16:creationId xmlns:a16="http://schemas.microsoft.com/office/drawing/2014/main" id="{B54AD923-EB6A-A2D6-54DB-518A9BADF99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372035" y="1494817"/>
                    <a:ext cx="1440718" cy="1504545"/>
                  </a:xfrm>
                  <a:prstGeom prst="straightConnector1">
                    <a:avLst/>
                  </a:prstGeom>
                  <a:ln w="38100">
                    <a:solidFill>
                      <a:srgbClr val="0000FF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32" name="TextBox 231">
                    <a:extLst>
                      <a:ext uri="{FF2B5EF4-FFF2-40B4-BE49-F238E27FC236}">
                        <a16:creationId xmlns:a16="http://schemas.microsoft.com/office/drawing/2014/main" id="{28E5BCB6-5C97-D0AD-D28A-E4D73AD8F739}"/>
                      </a:ext>
                    </a:extLst>
                  </p:cNvPr>
                  <p:cNvSpPr txBox="1"/>
                  <p:nvPr/>
                </p:nvSpPr>
                <p:spPr>
                  <a:xfrm>
                    <a:off x="2911019" y="2287860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X</a:t>
                    </a:r>
                    <a:endParaRPr lang="ko-KR" altLang="en-US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233" name="TextBox 232">
                    <a:extLst>
                      <a:ext uri="{FF2B5EF4-FFF2-40B4-BE49-F238E27FC236}">
                        <a16:creationId xmlns:a16="http://schemas.microsoft.com/office/drawing/2014/main" id="{DE6D98CC-06B4-4AC9-D5CF-738456EF4FC9}"/>
                      </a:ext>
                    </a:extLst>
                  </p:cNvPr>
                  <p:cNvSpPr txBox="1"/>
                  <p:nvPr/>
                </p:nvSpPr>
                <p:spPr>
                  <a:xfrm>
                    <a:off x="1510631" y="3713146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Y</a:t>
                    </a:r>
                    <a:endParaRPr lang="ko-KR" altLang="en-US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234" name="TextBox 233">
                    <a:extLst>
                      <a:ext uri="{FF2B5EF4-FFF2-40B4-BE49-F238E27FC236}">
                        <a16:creationId xmlns:a16="http://schemas.microsoft.com/office/drawing/2014/main" id="{793B20F8-8192-5A08-8164-8A6A1325BC79}"/>
                      </a:ext>
                    </a:extLst>
                  </p:cNvPr>
                  <p:cNvSpPr txBox="1"/>
                  <p:nvPr/>
                </p:nvSpPr>
                <p:spPr>
                  <a:xfrm>
                    <a:off x="2398208" y="1433327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Z</a:t>
                    </a:r>
                    <a:endParaRPr lang="ko-KR" altLang="en-US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235" name="타원 234">
                    <a:extLst>
                      <a:ext uri="{FF2B5EF4-FFF2-40B4-BE49-F238E27FC236}">
                        <a16:creationId xmlns:a16="http://schemas.microsoft.com/office/drawing/2014/main" id="{860612FE-D58B-87C6-5B39-F1ECEBD3EC42}"/>
                      </a:ext>
                    </a:extLst>
                  </p:cNvPr>
                  <p:cNvSpPr/>
                  <p:nvPr/>
                </p:nvSpPr>
                <p:spPr>
                  <a:xfrm>
                    <a:off x="1753076" y="2531708"/>
                    <a:ext cx="85297" cy="85297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36" name="TextBox 235">
                    <a:extLst>
                      <a:ext uri="{FF2B5EF4-FFF2-40B4-BE49-F238E27FC236}">
                        <a16:creationId xmlns:a16="http://schemas.microsoft.com/office/drawing/2014/main" id="{69CD1F33-D6B8-BE7A-1E74-C454413FE3EF}"/>
                      </a:ext>
                    </a:extLst>
                  </p:cNvPr>
                  <p:cNvSpPr txBox="1"/>
                  <p:nvPr/>
                </p:nvSpPr>
                <p:spPr>
                  <a:xfrm>
                    <a:off x="2716886" y="2617005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Pitch</a:t>
                    </a:r>
                    <a:endParaRPr lang="ko-KR" altLang="en-US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237" name="TextBox 236">
                    <a:extLst>
                      <a:ext uri="{FF2B5EF4-FFF2-40B4-BE49-F238E27FC236}">
                        <a16:creationId xmlns:a16="http://schemas.microsoft.com/office/drawing/2014/main" id="{00D108BD-9027-C042-F3E9-609EF4797609}"/>
                      </a:ext>
                    </a:extLst>
                  </p:cNvPr>
                  <p:cNvSpPr txBox="1"/>
                  <p:nvPr/>
                </p:nvSpPr>
                <p:spPr>
                  <a:xfrm>
                    <a:off x="1736701" y="3713146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Yaw</a:t>
                    </a:r>
                    <a:endParaRPr lang="ko-KR" altLang="en-US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238" name="TextBox 237">
                    <a:extLst>
                      <a:ext uri="{FF2B5EF4-FFF2-40B4-BE49-F238E27FC236}">
                        <a16:creationId xmlns:a16="http://schemas.microsoft.com/office/drawing/2014/main" id="{73085F8C-9183-F169-6DBE-1438E5A9C024}"/>
                      </a:ext>
                    </a:extLst>
                  </p:cNvPr>
                  <p:cNvSpPr txBox="1"/>
                  <p:nvPr/>
                </p:nvSpPr>
                <p:spPr>
                  <a:xfrm>
                    <a:off x="2541365" y="1637200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Roll</a:t>
                    </a:r>
                    <a:endParaRPr lang="ko-KR" altLang="en-US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</p:grpSp>
            <p:cxnSp>
              <p:nvCxnSpPr>
                <p:cNvPr id="239" name="직선 연결선 238">
                  <a:extLst>
                    <a:ext uri="{FF2B5EF4-FFF2-40B4-BE49-F238E27FC236}">
                      <a16:creationId xmlns:a16="http://schemas.microsoft.com/office/drawing/2014/main" id="{64DE08E1-8099-50E0-73F8-3BC12B4F4B1A}"/>
                    </a:ext>
                  </a:extLst>
                </p:cNvPr>
                <p:cNvCxnSpPr>
                  <a:cxnSpLocks/>
                  <a:stCxn id="241" idx="0"/>
                </p:cNvCxnSpPr>
                <p:nvPr/>
              </p:nvCxnSpPr>
              <p:spPr>
                <a:xfrm flipV="1">
                  <a:off x="4208026" y="5637097"/>
                  <a:ext cx="0" cy="730343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1" name="타원 240">
                  <a:extLst>
                    <a:ext uri="{FF2B5EF4-FFF2-40B4-BE49-F238E27FC236}">
                      <a16:creationId xmlns:a16="http://schemas.microsoft.com/office/drawing/2014/main" id="{39129824-3942-BFD8-166C-35BD58A91BD2}"/>
                    </a:ext>
                  </a:extLst>
                </p:cNvPr>
                <p:cNvSpPr/>
                <p:nvPr/>
              </p:nvSpPr>
              <p:spPr>
                <a:xfrm>
                  <a:off x="4165377" y="6367440"/>
                  <a:ext cx="85297" cy="85297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245" name="직선 연결선 244">
                  <a:extLst>
                    <a:ext uri="{FF2B5EF4-FFF2-40B4-BE49-F238E27FC236}">
                      <a16:creationId xmlns:a16="http://schemas.microsoft.com/office/drawing/2014/main" id="{525F60D2-3473-8020-AC8E-0DC55CA5CCB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536682" y="5645726"/>
                  <a:ext cx="671343" cy="235447"/>
                </a:xfrm>
                <a:prstGeom prst="line">
                  <a:avLst/>
                </a:prstGeom>
                <a:ln>
                  <a:solidFill>
                    <a:srgbClr val="CC00CC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47" name="TextBox 246">
                      <a:extLst>
                        <a:ext uri="{FF2B5EF4-FFF2-40B4-BE49-F238E27FC236}">
                          <a16:creationId xmlns:a16="http://schemas.microsoft.com/office/drawing/2014/main" id="{EF319563-6263-06AC-6FF3-8C395B9CDD1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982964" y="5337923"/>
                      <a:ext cx="245260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r>
                              <m:rPr>
                                <m:sty m:val="p"/>
                              </m:rPr>
                              <a:rPr lang="en-US" altLang="ko-KR" b="0" i="1" smtClean="0">
                                <a:solidFill>
                                  <a:srgbClr val="CC00CC"/>
                                </a:solidFill>
                                <a:latin typeface="Cambria Math" panose="02040503050406030204" pitchFamily="18" charset="0"/>
                              </a:rPr>
                              <m:t>ϕ</m:t>
                            </m:r>
                          </m:oMath>
                        </m:oMathPara>
                      </a14:m>
                      <a:endParaRPr lang="en-US" altLang="ko-KR" b="0">
                        <a:solidFill>
                          <a:srgbClr val="CC00CC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247" name="TextBox 246">
                      <a:extLst>
                        <a:ext uri="{FF2B5EF4-FFF2-40B4-BE49-F238E27FC236}">
                          <a16:creationId xmlns:a16="http://schemas.microsoft.com/office/drawing/2014/main" id="{BC9E9851-E2CA-139D-D8C5-F8457E0B2115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982964" y="5337923"/>
                      <a:ext cx="245260" cy="276999"/>
                    </a:xfrm>
                    <a:prstGeom prst="rect">
                      <a:avLst/>
                    </a:prstGeom>
                    <a:blipFill>
                      <a:blip r:embed="rId10"/>
                      <a:stretch>
                        <a:fillRect l="-27500" r="-27500" b="-3777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48" name="TextBox 247">
                      <a:extLst>
                        <a:ext uri="{FF2B5EF4-FFF2-40B4-BE49-F238E27FC236}">
                          <a16:creationId xmlns:a16="http://schemas.microsoft.com/office/drawing/2014/main" id="{21BDBC00-FE35-1D2E-53AD-699881AB864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939637" y="5654443"/>
                      <a:ext cx="195823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r>
                              <a:rPr lang="en-US" altLang="ko-KR" b="0" i="1" smtClean="0">
                                <a:solidFill>
                                  <a:srgbClr val="CC00CC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oMath>
                        </m:oMathPara>
                      </a14:m>
                      <a:endParaRPr lang="en-US" altLang="ko-KR" b="0">
                        <a:solidFill>
                          <a:srgbClr val="CC00CC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248" name="TextBox 247">
                      <a:extLst>
                        <a:ext uri="{FF2B5EF4-FFF2-40B4-BE49-F238E27FC236}">
                          <a16:creationId xmlns:a16="http://schemas.microsoft.com/office/drawing/2014/main" id="{3A3F4349-E37E-D913-7B95-0D184FAF70C8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939637" y="5654443"/>
                      <a:ext cx="195823" cy="276999"/>
                    </a:xfrm>
                    <a:prstGeom prst="rect">
                      <a:avLst/>
                    </a:prstGeom>
                    <a:blipFill>
                      <a:blip r:embed="rId11"/>
                      <a:stretch>
                        <a:fillRect l="-9091" r="-6061" b="-4444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49" name="TextBox 248">
                      <a:extLst>
                        <a:ext uri="{FF2B5EF4-FFF2-40B4-BE49-F238E27FC236}">
                          <a16:creationId xmlns:a16="http://schemas.microsoft.com/office/drawing/2014/main" id="{36A8695F-E375-BCE1-85A5-2425668404B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250674" y="6407954"/>
                      <a:ext cx="100546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𝜙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oMath>
                        </m:oMathPara>
                      </a14:m>
                      <a:endParaRPr lang="ko-KR" altLang="en-US"/>
                    </a:p>
                  </p:txBody>
                </p:sp>
              </mc:Choice>
              <mc:Fallback xmlns="">
                <p:sp>
                  <p:nvSpPr>
                    <p:cNvPr id="249" name="TextBox 248">
                      <a:extLst>
                        <a:ext uri="{FF2B5EF4-FFF2-40B4-BE49-F238E27FC236}">
                          <a16:creationId xmlns:a16="http://schemas.microsoft.com/office/drawing/2014/main" id="{74D6DAD4-4C32-E680-E95A-CE16C3087C81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250674" y="6407954"/>
                      <a:ext cx="1005468" cy="276999"/>
                    </a:xfrm>
                    <a:prstGeom prst="rect">
                      <a:avLst/>
                    </a:prstGeom>
                    <a:blipFill>
                      <a:blip r:embed="rId12"/>
                      <a:stretch>
                        <a:fillRect l="-3636" r="-6667" b="-3695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sp>
          <p:nvSpPr>
            <p:cNvPr id="281" name="TextBox 280">
              <a:extLst>
                <a:ext uri="{FF2B5EF4-FFF2-40B4-BE49-F238E27FC236}">
                  <a16:creationId xmlns:a16="http://schemas.microsoft.com/office/drawing/2014/main" id="{3274E942-25FC-75D1-7CA4-591722EAB88A}"/>
                </a:ext>
              </a:extLst>
            </p:cNvPr>
            <p:cNvSpPr txBox="1"/>
            <p:nvPr/>
          </p:nvSpPr>
          <p:spPr>
            <a:xfrm>
              <a:off x="3339322" y="4163396"/>
              <a:ext cx="12618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원통 좌표계</a:t>
              </a:r>
            </a:p>
          </p:txBody>
        </p:sp>
      </p:grpSp>
      <p:grpSp>
        <p:nvGrpSpPr>
          <p:cNvPr id="285" name="그룹 284">
            <a:extLst>
              <a:ext uri="{FF2B5EF4-FFF2-40B4-BE49-F238E27FC236}">
                <a16:creationId xmlns:a16="http://schemas.microsoft.com/office/drawing/2014/main" id="{6D3D740B-2819-366A-7F4F-EE47B31DE756}"/>
              </a:ext>
            </a:extLst>
          </p:cNvPr>
          <p:cNvGrpSpPr/>
          <p:nvPr/>
        </p:nvGrpSpPr>
        <p:grpSpPr>
          <a:xfrm>
            <a:off x="3684538" y="-1016241"/>
            <a:ext cx="2420339" cy="3267932"/>
            <a:chOff x="6047552" y="3996893"/>
            <a:chExt cx="2420339" cy="3267932"/>
          </a:xfrm>
        </p:grpSpPr>
        <p:grpSp>
          <p:nvGrpSpPr>
            <p:cNvPr id="279" name="그룹 278">
              <a:extLst>
                <a:ext uri="{FF2B5EF4-FFF2-40B4-BE49-F238E27FC236}">
                  <a16:creationId xmlns:a16="http://schemas.microsoft.com/office/drawing/2014/main" id="{0477F5F3-5C66-6941-0A86-A1E3EB1FB0A8}"/>
                </a:ext>
              </a:extLst>
            </p:cNvPr>
            <p:cNvGrpSpPr/>
            <p:nvPr/>
          </p:nvGrpSpPr>
          <p:grpSpPr>
            <a:xfrm>
              <a:off x="6047552" y="4667658"/>
              <a:ext cx="2420339" cy="2597167"/>
              <a:chOff x="5658736" y="4782564"/>
              <a:chExt cx="2420339" cy="2597167"/>
            </a:xfrm>
          </p:grpSpPr>
          <p:grpSp>
            <p:nvGrpSpPr>
              <p:cNvPr id="252" name="그룹 251">
                <a:extLst>
                  <a:ext uri="{FF2B5EF4-FFF2-40B4-BE49-F238E27FC236}">
                    <a16:creationId xmlns:a16="http://schemas.microsoft.com/office/drawing/2014/main" id="{275E5ACE-7A6D-7BB8-5B54-10F10D16A4FA}"/>
                  </a:ext>
                </a:extLst>
              </p:cNvPr>
              <p:cNvGrpSpPr/>
              <p:nvPr/>
            </p:nvGrpSpPr>
            <p:grpSpPr>
              <a:xfrm>
                <a:off x="5658736" y="4782564"/>
                <a:ext cx="2420339" cy="2597167"/>
                <a:chOff x="2838560" y="4782564"/>
                <a:chExt cx="2420339" cy="2597167"/>
              </a:xfrm>
            </p:grpSpPr>
            <p:grpSp>
              <p:nvGrpSpPr>
                <p:cNvPr id="253" name="그룹 252">
                  <a:extLst>
                    <a:ext uri="{FF2B5EF4-FFF2-40B4-BE49-F238E27FC236}">
                      <a16:creationId xmlns:a16="http://schemas.microsoft.com/office/drawing/2014/main" id="{D85660AA-78B5-0B4F-8D41-E5955976882C}"/>
                    </a:ext>
                  </a:extLst>
                </p:cNvPr>
                <p:cNvGrpSpPr/>
                <p:nvPr/>
              </p:nvGrpSpPr>
              <p:grpSpPr>
                <a:xfrm>
                  <a:off x="2838560" y="4782564"/>
                  <a:ext cx="2242438" cy="2597167"/>
                  <a:chOff x="1120140" y="1433327"/>
                  <a:chExt cx="2242438" cy="2597167"/>
                </a:xfrm>
              </p:grpSpPr>
              <p:cxnSp>
                <p:nvCxnSpPr>
                  <p:cNvPr id="262" name="직선 화살표 연결선 261">
                    <a:extLst>
                      <a:ext uri="{FF2B5EF4-FFF2-40B4-BE49-F238E27FC236}">
                        <a16:creationId xmlns:a16="http://schemas.microsoft.com/office/drawing/2014/main" id="{659F8A25-F8E1-E07F-0E98-687664C680A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88105" y="1637200"/>
                    <a:ext cx="0" cy="2393294"/>
                  </a:xfrm>
                  <a:prstGeom prst="straightConnector1">
                    <a:avLst/>
                  </a:prstGeom>
                  <a:ln w="38100">
                    <a:solidFill>
                      <a:srgbClr val="00B05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3" name="직선 화살표 연결선 262">
                    <a:extLst>
                      <a:ext uri="{FF2B5EF4-FFF2-40B4-BE49-F238E27FC236}">
                        <a16:creationId xmlns:a16="http://schemas.microsoft.com/office/drawing/2014/main" id="{A798E116-5AB0-1E70-91D6-9AFFE794D79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20140" y="2564859"/>
                    <a:ext cx="2146570" cy="0"/>
                  </a:xfrm>
                  <a:prstGeom prst="straightConnector1">
                    <a:avLst/>
                  </a:prstGeom>
                  <a:ln w="3810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4" name="직선 화살표 연결선 263">
                    <a:extLst>
                      <a:ext uri="{FF2B5EF4-FFF2-40B4-BE49-F238E27FC236}">
                        <a16:creationId xmlns:a16="http://schemas.microsoft.com/office/drawing/2014/main" id="{0271811D-D361-FC04-9BB0-833EB1A599B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372035" y="1494817"/>
                    <a:ext cx="1440718" cy="1504545"/>
                  </a:xfrm>
                  <a:prstGeom prst="straightConnector1">
                    <a:avLst/>
                  </a:prstGeom>
                  <a:ln w="38100">
                    <a:solidFill>
                      <a:srgbClr val="0000FF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65" name="TextBox 264">
                    <a:extLst>
                      <a:ext uri="{FF2B5EF4-FFF2-40B4-BE49-F238E27FC236}">
                        <a16:creationId xmlns:a16="http://schemas.microsoft.com/office/drawing/2014/main" id="{F4E5F5B0-91C4-17FE-DDE5-88A0E1C70DDC}"/>
                      </a:ext>
                    </a:extLst>
                  </p:cNvPr>
                  <p:cNvSpPr txBox="1"/>
                  <p:nvPr/>
                </p:nvSpPr>
                <p:spPr>
                  <a:xfrm>
                    <a:off x="2911019" y="2287860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X</a:t>
                    </a:r>
                    <a:endParaRPr lang="ko-KR" altLang="en-US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266" name="TextBox 265">
                    <a:extLst>
                      <a:ext uri="{FF2B5EF4-FFF2-40B4-BE49-F238E27FC236}">
                        <a16:creationId xmlns:a16="http://schemas.microsoft.com/office/drawing/2014/main" id="{CBBBA33C-404C-27F5-123D-7E0647E04691}"/>
                      </a:ext>
                    </a:extLst>
                  </p:cNvPr>
                  <p:cNvSpPr txBox="1"/>
                  <p:nvPr/>
                </p:nvSpPr>
                <p:spPr>
                  <a:xfrm>
                    <a:off x="1510631" y="3713146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Y</a:t>
                    </a:r>
                    <a:endParaRPr lang="ko-KR" altLang="en-US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267" name="TextBox 266">
                    <a:extLst>
                      <a:ext uri="{FF2B5EF4-FFF2-40B4-BE49-F238E27FC236}">
                        <a16:creationId xmlns:a16="http://schemas.microsoft.com/office/drawing/2014/main" id="{97882E1E-D2E7-1A99-E8DD-E4226654BD19}"/>
                      </a:ext>
                    </a:extLst>
                  </p:cNvPr>
                  <p:cNvSpPr txBox="1"/>
                  <p:nvPr/>
                </p:nvSpPr>
                <p:spPr>
                  <a:xfrm>
                    <a:off x="2398208" y="1433327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Z</a:t>
                    </a:r>
                    <a:endParaRPr lang="ko-KR" altLang="en-US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268" name="타원 267">
                    <a:extLst>
                      <a:ext uri="{FF2B5EF4-FFF2-40B4-BE49-F238E27FC236}">
                        <a16:creationId xmlns:a16="http://schemas.microsoft.com/office/drawing/2014/main" id="{990BF7CE-35F6-770B-83A5-23C72199440A}"/>
                      </a:ext>
                    </a:extLst>
                  </p:cNvPr>
                  <p:cNvSpPr/>
                  <p:nvPr/>
                </p:nvSpPr>
                <p:spPr>
                  <a:xfrm>
                    <a:off x="1753076" y="2531708"/>
                    <a:ext cx="85297" cy="85297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69" name="TextBox 268">
                    <a:extLst>
                      <a:ext uri="{FF2B5EF4-FFF2-40B4-BE49-F238E27FC236}">
                        <a16:creationId xmlns:a16="http://schemas.microsoft.com/office/drawing/2014/main" id="{C3D45829-332D-F616-4E10-440435C1BEEF}"/>
                      </a:ext>
                    </a:extLst>
                  </p:cNvPr>
                  <p:cNvSpPr txBox="1"/>
                  <p:nvPr/>
                </p:nvSpPr>
                <p:spPr>
                  <a:xfrm>
                    <a:off x="2716886" y="2617005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Pitch</a:t>
                    </a:r>
                    <a:endParaRPr lang="ko-KR" altLang="en-US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270" name="TextBox 269">
                    <a:extLst>
                      <a:ext uri="{FF2B5EF4-FFF2-40B4-BE49-F238E27FC236}">
                        <a16:creationId xmlns:a16="http://schemas.microsoft.com/office/drawing/2014/main" id="{4E8CF4A6-C859-C399-1F42-EF5DE95C7463}"/>
                      </a:ext>
                    </a:extLst>
                  </p:cNvPr>
                  <p:cNvSpPr txBox="1"/>
                  <p:nvPr/>
                </p:nvSpPr>
                <p:spPr>
                  <a:xfrm>
                    <a:off x="1736701" y="3713146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Yaw</a:t>
                    </a:r>
                    <a:endParaRPr lang="ko-KR" altLang="en-US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271" name="TextBox 270">
                    <a:extLst>
                      <a:ext uri="{FF2B5EF4-FFF2-40B4-BE49-F238E27FC236}">
                        <a16:creationId xmlns:a16="http://schemas.microsoft.com/office/drawing/2014/main" id="{92B1787D-2D76-9019-EF93-9609DCCCA1AC}"/>
                      </a:ext>
                    </a:extLst>
                  </p:cNvPr>
                  <p:cNvSpPr txBox="1"/>
                  <p:nvPr/>
                </p:nvSpPr>
                <p:spPr>
                  <a:xfrm>
                    <a:off x="2541365" y="1637200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Roll</a:t>
                    </a:r>
                    <a:endParaRPr lang="ko-KR" altLang="en-US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</p:grpSp>
            <p:cxnSp>
              <p:nvCxnSpPr>
                <p:cNvPr id="254" name="직선 연결선 253">
                  <a:extLst>
                    <a:ext uri="{FF2B5EF4-FFF2-40B4-BE49-F238E27FC236}">
                      <a16:creationId xmlns:a16="http://schemas.microsoft.com/office/drawing/2014/main" id="{C01DB4A6-508E-B2FD-3ED8-E83903FE89A8}"/>
                    </a:ext>
                  </a:extLst>
                </p:cNvPr>
                <p:cNvCxnSpPr>
                  <a:cxnSpLocks/>
                  <a:stCxn id="255" idx="0"/>
                </p:cNvCxnSpPr>
                <p:nvPr/>
              </p:nvCxnSpPr>
              <p:spPr>
                <a:xfrm flipV="1">
                  <a:off x="4208026" y="5637097"/>
                  <a:ext cx="0" cy="730343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5" name="타원 254">
                  <a:extLst>
                    <a:ext uri="{FF2B5EF4-FFF2-40B4-BE49-F238E27FC236}">
                      <a16:creationId xmlns:a16="http://schemas.microsoft.com/office/drawing/2014/main" id="{94498662-4D14-446E-C64F-D4481BF9D8EE}"/>
                    </a:ext>
                  </a:extLst>
                </p:cNvPr>
                <p:cNvSpPr/>
                <p:nvPr/>
              </p:nvSpPr>
              <p:spPr>
                <a:xfrm>
                  <a:off x="4165377" y="6367440"/>
                  <a:ext cx="85297" cy="85297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258" name="직선 연결선 257">
                  <a:extLst>
                    <a:ext uri="{FF2B5EF4-FFF2-40B4-BE49-F238E27FC236}">
                      <a16:creationId xmlns:a16="http://schemas.microsoft.com/office/drawing/2014/main" id="{CA9F7162-2C52-ABCF-0FB2-41D8F9CA8D8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536682" y="5645726"/>
                  <a:ext cx="671343" cy="235447"/>
                </a:xfrm>
                <a:prstGeom prst="line">
                  <a:avLst/>
                </a:prstGeom>
                <a:ln>
                  <a:solidFill>
                    <a:srgbClr val="CC00CC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59" name="TextBox 258">
                      <a:extLst>
                        <a:ext uri="{FF2B5EF4-FFF2-40B4-BE49-F238E27FC236}">
                          <a16:creationId xmlns:a16="http://schemas.microsoft.com/office/drawing/2014/main" id="{067F6366-E421-EA1A-57D8-59780BC655B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965740" y="5358830"/>
                      <a:ext cx="245260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r>
                              <m:rPr>
                                <m:sty m:val="p"/>
                              </m:rPr>
                              <a:rPr lang="en-US" altLang="ko-KR" b="0" i="1" smtClean="0">
                                <a:solidFill>
                                  <a:srgbClr val="CC00CC"/>
                                </a:solidFill>
                                <a:latin typeface="Cambria Math" panose="02040503050406030204" pitchFamily="18" charset="0"/>
                              </a:rPr>
                              <m:t>ϕ</m:t>
                            </m:r>
                          </m:oMath>
                        </m:oMathPara>
                      </a14:m>
                      <a:endParaRPr lang="en-US" altLang="ko-KR" b="0">
                        <a:solidFill>
                          <a:srgbClr val="CC00CC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259" name="TextBox 258">
                      <a:extLst>
                        <a:ext uri="{FF2B5EF4-FFF2-40B4-BE49-F238E27FC236}">
                          <a16:creationId xmlns:a16="http://schemas.microsoft.com/office/drawing/2014/main" id="{474A018E-E298-D02C-AD98-02193A337E5D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965740" y="5358830"/>
                      <a:ext cx="245260" cy="276999"/>
                    </a:xfrm>
                    <a:prstGeom prst="rect">
                      <a:avLst/>
                    </a:prstGeom>
                    <a:blipFill>
                      <a:blip r:embed="rId13"/>
                      <a:stretch>
                        <a:fillRect l="-24390" r="-26829" b="-3695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60" name="TextBox 259">
                      <a:extLst>
                        <a:ext uri="{FF2B5EF4-FFF2-40B4-BE49-F238E27FC236}">
                          <a16:creationId xmlns:a16="http://schemas.microsoft.com/office/drawing/2014/main" id="{BE6C48C1-53AD-89F3-7B46-1E52024889D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869283" y="6228940"/>
                      <a:ext cx="195823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oMath>
                        </m:oMathPara>
                      </a14:m>
                      <a:endParaRPr lang="en-US" altLang="ko-KR" b="0">
                        <a:solidFill>
                          <a:srgbClr val="CC00CC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260" name="TextBox 259">
                      <a:extLst>
                        <a:ext uri="{FF2B5EF4-FFF2-40B4-BE49-F238E27FC236}">
                          <a16:creationId xmlns:a16="http://schemas.microsoft.com/office/drawing/2014/main" id="{8D9FD1A1-EE95-E135-1438-818A3D537139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869283" y="6228940"/>
                      <a:ext cx="195823" cy="276999"/>
                    </a:xfrm>
                    <a:prstGeom prst="rect">
                      <a:avLst/>
                    </a:prstGeom>
                    <a:blipFill>
                      <a:blip r:embed="rId14"/>
                      <a:stretch>
                        <a:fillRect l="-9375" r="-9375" b="-4444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61" name="TextBox 260">
                      <a:extLst>
                        <a:ext uri="{FF2B5EF4-FFF2-40B4-BE49-F238E27FC236}">
                          <a16:creationId xmlns:a16="http://schemas.microsoft.com/office/drawing/2014/main" id="{C9111F02-6509-0386-81BD-BDD6BAB8489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250674" y="6407954"/>
                      <a:ext cx="1008225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𝜙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oMath>
                        </m:oMathPara>
                      </a14:m>
                      <a:endParaRPr lang="ko-KR" altLang="en-US"/>
                    </a:p>
                  </p:txBody>
                </p:sp>
              </mc:Choice>
              <mc:Fallback xmlns="">
                <p:sp>
                  <p:nvSpPr>
                    <p:cNvPr id="261" name="TextBox 260">
                      <a:extLst>
                        <a:ext uri="{FF2B5EF4-FFF2-40B4-BE49-F238E27FC236}">
                          <a16:creationId xmlns:a16="http://schemas.microsoft.com/office/drawing/2014/main" id="{EB97890A-B222-9CD6-E61E-69CA01E81836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250674" y="6407954"/>
                      <a:ext cx="1008225" cy="276999"/>
                    </a:xfrm>
                    <a:prstGeom prst="rect">
                      <a:avLst/>
                    </a:prstGeom>
                    <a:blipFill>
                      <a:blip r:embed="rId15"/>
                      <a:stretch>
                        <a:fillRect l="-3614" r="-6024" b="-3695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272" name="직선 연결선 271">
                <a:extLst>
                  <a:ext uri="{FF2B5EF4-FFF2-40B4-BE49-F238E27FC236}">
                    <a16:creationId xmlns:a16="http://schemas.microsoft.com/office/drawing/2014/main" id="{976606A2-B168-002B-7849-1946940910E9}"/>
                  </a:ext>
                </a:extLst>
              </p:cNvPr>
              <p:cNvCxnSpPr>
                <a:cxnSpLocks/>
                <a:stCxn id="255" idx="1"/>
              </p:cNvCxnSpPr>
              <p:nvPr/>
            </p:nvCxnSpPr>
            <p:spPr>
              <a:xfrm flipH="1" flipV="1">
                <a:off x="6355458" y="5911596"/>
                <a:ext cx="642586" cy="468335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4" name="부분 원형 273">
                <a:extLst>
                  <a:ext uri="{FF2B5EF4-FFF2-40B4-BE49-F238E27FC236}">
                    <a16:creationId xmlns:a16="http://schemas.microsoft.com/office/drawing/2014/main" id="{795E5EB0-5B46-193E-BFC7-99261D633EF3}"/>
                  </a:ext>
                </a:extLst>
              </p:cNvPr>
              <p:cNvSpPr/>
              <p:nvPr/>
            </p:nvSpPr>
            <p:spPr>
              <a:xfrm rot="13547541">
                <a:off x="5727288" y="5325800"/>
                <a:ext cx="1183875" cy="1153621"/>
              </a:xfrm>
              <a:prstGeom prst="pie">
                <a:avLst>
                  <a:gd name="adj1" fmla="val 5404936"/>
                  <a:gd name="adj2" fmla="val 6931359"/>
                </a:avLst>
              </a:prstGeom>
              <a:solidFill>
                <a:srgbClr val="CC00CC">
                  <a:alpha val="29804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75" name="부분 원형 274">
                <a:extLst>
                  <a:ext uri="{FF2B5EF4-FFF2-40B4-BE49-F238E27FC236}">
                    <a16:creationId xmlns:a16="http://schemas.microsoft.com/office/drawing/2014/main" id="{2D6B24A5-FE5B-F07D-00B2-B5122307E5DB}"/>
                  </a:ext>
                </a:extLst>
              </p:cNvPr>
              <p:cNvSpPr/>
              <p:nvPr/>
            </p:nvSpPr>
            <p:spPr>
              <a:xfrm rot="13547541">
                <a:off x="5921535" y="5518838"/>
                <a:ext cx="787673" cy="767544"/>
              </a:xfrm>
              <a:prstGeom prst="pie">
                <a:avLst>
                  <a:gd name="adj1" fmla="val 6938789"/>
                  <a:gd name="adj2" fmla="val 10114350"/>
                </a:avLst>
              </a:prstGeom>
              <a:solidFill>
                <a:schemeClr val="tx1">
                  <a:alpha val="29804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6" name="TextBox 275">
                    <a:extLst>
                      <a:ext uri="{FF2B5EF4-FFF2-40B4-BE49-F238E27FC236}">
                        <a16:creationId xmlns:a16="http://schemas.microsoft.com/office/drawing/2014/main" id="{068C21D1-D4F5-7070-DC73-6F2C4902A953}"/>
                      </a:ext>
                    </a:extLst>
                  </p:cNvPr>
                  <p:cNvSpPr txBox="1"/>
                  <p:nvPr/>
                </p:nvSpPr>
                <p:spPr>
                  <a:xfrm>
                    <a:off x="6676751" y="5934456"/>
                    <a:ext cx="218330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oMath>
                      </m:oMathPara>
                    </a14:m>
                    <a:endParaRPr lang="en-US" altLang="ko-KR" b="0">
                      <a:solidFill>
                        <a:srgbClr val="CC00CC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76" name="TextBox 275">
                    <a:extLst>
                      <a:ext uri="{FF2B5EF4-FFF2-40B4-BE49-F238E27FC236}">
                        <a16:creationId xmlns:a16="http://schemas.microsoft.com/office/drawing/2014/main" id="{D72D2FAA-750F-B764-4D82-90255EDDBE5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676751" y="5934456"/>
                    <a:ext cx="218330" cy="276999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 l="-20000" r="-17143" b="-11111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82" name="TextBox 281">
              <a:extLst>
                <a:ext uri="{FF2B5EF4-FFF2-40B4-BE49-F238E27FC236}">
                  <a16:creationId xmlns:a16="http://schemas.microsoft.com/office/drawing/2014/main" id="{4D35DFB0-EA7C-ADB7-7A3C-2A816AB10B72}"/>
                </a:ext>
              </a:extLst>
            </p:cNvPr>
            <p:cNvSpPr txBox="1"/>
            <p:nvPr/>
          </p:nvSpPr>
          <p:spPr>
            <a:xfrm>
              <a:off x="6543790" y="3996893"/>
              <a:ext cx="12618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구면 좌표계</a:t>
              </a:r>
            </a:p>
          </p:txBody>
        </p:sp>
      </p:grpSp>
      <p:grpSp>
        <p:nvGrpSpPr>
          <p:cNvPr id="118" name="그룹 117">
            <a:extLst>
              <a:ext uri="{FF2B5EF4-FFF2-40B4-BE49-F238E27FC236}">
                <a16:creationId xmlns:a16="http://schemas.microsoft.com/office/drawing/2014/main" id="{E1F9820A-B993-A835-E004-94BB0EC6CEBD}"/>
              </a:ext>
            </a:extLst>
          </p:cNvPr>
          <p:cNvGrpSpPr/>
          <p:nvPr/>
        </p:nvGrpSpPr>
        <p:grpSpPr>
          <a:xfrm>
            <a:off x="125471" y="6588150"/>
            <a:ext cx="6145120" cy="3267932"/>
            <a:chOff x="125471" y="6588150"/>
            <a:chExt cx="6145120" cy="3267932"/>
          </a:xfrm>
        </p:grpSpPr>
        <p:sp>
          <p:nvSpPr>
            <p:cNvPr id="334" name="화살표: 왼쪽/오른쪽 333">
              <a:extLst>
                <a:ext uri="{FF2B5EF4-FFF2-40B4-BE49-F238E27FC236}">
                  <a16:creationId xmlns:a16="http://schemas.microsoft.com/office/drawing/2014/main" id="{DF1A3C41-1E17-4102-02C6-540D9278B5F8}"/>
                </a:ext>
              </a:extLst>
            </p:cNvPr>
            <p:cNvSpPr/>
            <p:nvPr/>
          </p:nvSpPr>
          <p:spPr>
            <a:xfrm>
              <a:off x="2705400" y="8135185"/>
              <a:ext cx="848659" cy="457466"/>
            </a:xfrm>
            <a:prstGeom prst="leftRightArrow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6FD5B01E-ED27-BDF2-8E68-7A99B0D6EABA}"/>
                </a:ext>
              </a:extLst>
            </p:cNvPr>
            <p:cNvGrpSpPr/>
            <p:nvPr/>
          </p:nvGrpSpPr>
          <p:grpSpPr>
            <a:xfrm>
              <a:off x="125471" y="6628248"/>
              <a:ext cx="2417582" cy="3216335"/>
              <a:chOff x="2838560" y="4163396"/>
              <a:chExt cx="2417582" cy="3216335"/>
            </a:xfrm>
          </p:grpSpPr>
          <p:grpSp>
            <p:nvGrpSpPr>
              <p:cNvPr id="47" name="그룹 46">
                <a:extLst>
                  <a:ext uri="{FF2B5EF4-FFF2-40B4-BE49-F238E27FC236}">
                    <a16:creationId xmlns:a16="http://schemas.microsoft.com/office/drawing/2014/main" id="{6435BA31-91F6-C7C8-7F32-C2F3B3D8E310}"/>
                  </a:ext>
                </a:extLst>
              </p:cNvPr>
              <p:cNvGrpSpPr/>
              <p:nvPr/>
            </p:nvGrpSpPr>
            <p:grpSpPr>
              <a:xfrm>
                <a:off x="2838560" y="4782564"/>
                <a:ext cx="2417582" cy="2597167"/>
                <a:chOff x="2838560" y="4782564"/>
                <a:chExt cx="2417582" cy="2597167"/>
              </a:xfrm>
            </p:grpSpPr>
            <p:sp>
              <p:nvSpPr>
                <p:cNvPr id="49" name="부분 원형 48">
                  <a:extLst>
                    <a:ext uri="{FF2B5EF4-FFF2-40B4-BE49-F238E27FC236}">
                      <a16:creationId xmlns:a16="http://schemas.microsoft.com/office/drawing/2014/main" id="{DFF4F3D9-0A87-8033-D226-72C233B426AF}"/>
                    </a:ext>
                  </a:extLst>
                </p:cNvPr>
                <p:cNvSpPr/>
                <p:nvPr/>
              </p:nvSpPr>
              <p:spPr>
                <a:xfrm rot="13547541">
                  <a:off x="2907113" y="5325800"/>
                  <a:ext cx="1183875" cy="1153621"/>
                </a:xfrm>
                <a:prstGeom prst="pie">
                  <a:avLst>
                    <a:gd name="adj1" fmla="val 5382081"/>
                    <a:gd name="adj2" fmla="val 6794395"/>
                  </a:avLst>
                </a:prstGeom>
                <a:solidFill>
                  <a:srgbClr val="CC00CC">
                    <a:alpha val="29804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50" name="그룹 49">
                  <a:extLst>
                    <a:ext uri="{FF2B5EF4-FFF2-40B4-BE49-F238E27FC236}">
                      <a16:creationId xmlns:a16="http://schemas.microsoft.com/office/drawing/2014/main" id="{E7DB3F9B-8316-3ED8-203F-979A7C6604E7}"/>
                    </a:ext>
                  </a:extLst>
                </p:cNvPr>
                <p:cNvGrpSpPr/>
                <p:nvPr/>
              </p:nvGrpSpPr>
              <p:grpSpPr>
                <a:xfrm>
                  <a:off x="2838560" y="4782564"/>
                  <a:ext cx="2417582" cy="2597167"/>
                  <a:chOff x="2838560" y="4782564"/>
                  <a:chExt cx="2417582" cy="2597167"/>
                </a:xfrm>
              </p:grpSpPr>
              <p:grpSp>
                <p:nvGrpSpPr>
                  <p:cNvPr id="51" name="그룹 50">
                    <a:extLst>
                      <a:ext uri="{FF2B5EF4-FFF2-40B4-BE49-F238E27FC236}">
                        <a16:creationId xmlns:a16="http://schemas.microsoft.com/office/drawing/2014/main" id="{52BFAA8D-F13D-BBA4-9A14-5C3B06058960}"/>
                      </a:ext>
                    </a:extLst>
                  </p:cNvPr>
                  <p:cNvGrpSpPr/>
                  <p:nvPr/>
                </p:nvGrpSpPr>
                <p:grpSpPr>
                  <a:xfrm>
                    <a:off x="2838560" y="4782564"/>
                    <a:ext cx="2242438" cy="2597167"/>
                    <a:chOff x="1120140" y="1433327"/>
                    <a:chExt cx="2242438" cy="2597167"/>
                  </a:xfrm>
                </p:grpSpPr>
                <p:cxnSp>
                  <p:nvCxnSpPr>
                    <p:cNvPr id="58" name="직선 화살표 연결선 57">
                      <a:extLst>
                        <a:ext uri="{FF2B5EF4-FFF2-40B4-BE49-F238E27FC236}">
                          <a16:creationId xmlns:a16="http://schemas.microsoft.com/office/drawing/2014/main" id="{ADA3EAFA-BAD0-3E41-9BC1-EDEA2DDDBF4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788105" y="1637200"/>
                      <a:ext cx="0" cy="2393294"/>
                    </a:xfrm>
                    <a:prstGeom prst="straightConnector1">
                      <a:avLst/>
                    </a:prstGeom>
                    <a:ln w="38100">
                      <a:solidFill>
                        <a:srgbClr val="00B050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9" name="직선 화살표 연결선 58">
                      <a:extLst>
                        <a:ext uri="{FF2B5EF4-FFF2-40B4-BE49-F238E27FC236}">
                          <a16:creationId xmlns:a16="http://schemas.microsoft.com/office/drawing/2014/main" id="{46FA1360-35B5-DB7B-949E-B1F133EEA852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120140" y="2564859"/>
                      <a:ext cx="2146570" cy="0"/>
                    </a:xfrm>
                    <a:prstGeom prst="straightConnector1">
                      <a:avLst/>
                    </a:prstGeom>
                    <a:ln w="38100">
                      <a:solidFill>
                        <a:srgbClr val="FF0000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0" name="직선 화살표 연결선 59">
                      <a:extLst>
                        <a:ext uri="{FF2B5EF4-FFF2-40B4-BE49-F238E27FC236}">
                          <a16:creationId xmlns:a16="http://schemas.microsoft.com/office/drawing/2014/main" id="{EA6B934F-23CC-0448-17D3-6445493457C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1372035" y="1494817"/>
                      <a:ext cx="1440718" cy="1504545"/>
                    </a:xfrm>
                    <a:prstGeom prst="straightConnector1">
                      <a:avLst/>
                    </a:prstGeom>
                    <a:ln w="38100">
                      <a:solidFill>
                        <a:srgbClr val="0000FF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61" name="TextBox 60">
                      <a:extLst>
                        <a:ext uri="{FF2B5EF4-FFF2-40B4-BE49-F238E27FC236}">
                          <a16:creationId xmlns:a16="http://schemas.microsoft.com/office/drawing/2014/main" id="{162B131F-BA85-FB76-6521-E5973180E4F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911019" y="2287860"/>
                      <a:ext cx="27603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ko-KR" sz="1200" b="1">
                          <a:solidFill>
                            <a:srgbClr val="FF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X</a:t>
                      </a:r>
                      <a:endParaRPr lang="ko-KR" altLang="en-US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62" name="TextBox 61">
                      <a:extLst>
                        <a:ext uri="{FF2B5EF4-FFF2-40B4-BE49-F238E27FC236}">
                          <a16:creationId xmlns:a16="http://schemas.microsoft.com/office/drawing/2014/main" id="{0ACF99EA-C910-9B87-C7B8-717BD85B476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510631" y="3713146"/>
                      <a:ext cx="27603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ko-KR" sz="1200" b="1">
                          <a:solidFill>
                            <a:srgbClr val="00B05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Y</a:t>
                      </a:r>
                      <a:endParaRPr lang="ko-KR" altLang="en-US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63" name="TextBox 62">
                      <a:extLst>
                        <a:ext uri="{FF2B5EF4-FFF2-40B4-BE49-F238E27FC236}">
                          <a16:creationId xmlns:a16="http://schemas.microsoft.com/office/drawing/2014/main" id="{7BD02E7F-33E8-5542-FD19-8760B2C37C7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398208" y="1433327"/>
                      <a:ext cx="27603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altLang="ko-KR" sz="1200" b="1">
                          <a:solidFill>
                            <a:srgbClr val="0000F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Z</a:t>
                      </a:r>
                      <a:endParaRPr lang="ko-KR" altLang="en-US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64" name="타원 63">
                      <a:extLst>
                        <a:ext uri="{FF2B5EF4-FFF2-40B4-BE49-F238E27FC236}">
                          <a16:creationId xmlns:a16="http://schemas.microsoft.com/office/drawing/2014/main" id="{45946A47-AD45-DFE8-1A09-61B1D704C97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53076" y="2531708"/>
                      <a:ext cx="85297" cy="85297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65" name="TextBox 64">
                      <a:extLst>
                        <a:ext uri="{FF2B5EF4-FFF2-40B4-BE49-F238E27FC236}">
                          <a16:creationId xmlns:a16="http://schemas.microsoft.com/office/drawing/2014/main" id="{BA78338D-F87C-A484-1D66-6F52A13DB0D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716886" y="2617005"/>
                      <a:ext cx="645692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200" b="1">
                          <a:solidFill>
                            <a:srgbClr val="FF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Pitch</a:t>
                      </a:r>
                      <a:endParaRPr lang="ko-KR" altLang="en-US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66" name="TextBox 65">
                      <a:extLst>
                        <a:ext uri="{FF2B5EF4-FFF2-40B4-BE49-F238E27FC236}">
                          <a16:creationId xmlns:a16="http://schemas.microsoft.com/office/drawing/2014/main" id="{35836DAD-E5C7-116C-2424-DC6870447F0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736701" y="3713146"/>
                      <a:ext cx="645692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200" b="1">
                          <a:solidFill>
                            <a:srgbClr val="00B05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Yaw</a:t>
                      </a:r>
                      <a:endParaRPr lang="ko-KR" altLang="en-US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67" name="TextBox 66">
                      <a:extLst>
                        <a:ext uri="{FF2B5EF4-FFF2-40B4-BE49-F238E27FC236}">
                          <a16:creationId xmlns:a16="http://schemas.microsoft.com/office/drawing/2014/main" id="{A12FB0C1-3298-AE1D-AE91-7A9DA6C8F7F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541365" y="1637200"/>
                      <a:ext cx="645692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200" b="1">
                          <a:solidFill>
                            <a:srgbClr val="0000F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Roll</a:t>
                      </a:r>
                      <a:endParaRPr lang="ko-KR" altLang="en-US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</p:grpSp>
              <p:cxnSp>
                <p:nvCxnSpPr>
                  <p:cNvPr id="52" name="직선 연결선 51">
                    <a:extLst>
                      <a:ext uri="{FF2B5EF4-FFF2-40B4-BE49-F238E27FC236}">
                        <a16:creationId xmlns:a16="http://schemas.microsoft.com/office/drawing/2014/main" id="{8B167B6C-C560-3F19-5FD8-2281FC8EDABF}"/>
                      </a:ext>
                    </a:extLst>
                  </p:cNvPr>
                  <p:cNvCxnSpPr>
                    <a:cxnSpLocks/>
                    <a:stCxn id="53" idx="0"/>
                  </p:cNvCxnSpPr>
                  <p:nvPr/>
                </p:nvCxnSpPr>
                <p:spPr>
                  <a:xfrm flipV="1">
                    <a:off x="4208026" y="5637097"/>
                    <a:ext cx="0" cy="730343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prstDash val="sys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3" name="타원 52">
                    <a:extLst>
                      <a:ext uri="{FF2B5EF4-FFF2-40B4-BE49-F238E27FC236}">
                        <a16:creationId xmlns:a16="http://schemas.microsoft.com/office/drawing/2014/main" id="{60DCAEB0-EC2D-EB41-2D6D-8C75E1960682}"/>
                      </a:ext>
                    </a:extLst>
                  </p:cNvPr>
                  <p:cNvSpPr/>
                  <p:nvPr/>
                </p:nvSpPr>
                <p:spPr>
                  <a:xfrm>
                    <a:off x="4165377" y="6367440"/>
                    <a:ext cx="85297" cy="85297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cxnSp>
                <p:nvCxnSpPr>
                  <p:cNvPr id="54" name="직선 연결선 53">
                    <a:extLst>
                      <a:ext uri="{FF2B5EF4-FFF2-40B4-BE49-F238E27FC236}">
                        <a16:creationId xmlns:a16="http://schemas.microsoft.com/office/drawing/2014/main" id="{0183AB02-BDA8-ABB5-4269-9204EBDD22B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3536682" y="5645726"/>
                    <a:ext cx="671343" cy="235447"/>
                  </a:xfrm>
                  <a:prstGeom prst="line">
                    <a:avLst/>
                  </a:prstGeom>
                  <a:ln>
                    <a:solidFill>
                      <a:srgbClr val="CC00CC"/>
                    </a:solidFill>
                    <a:prstDash val="sys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55" name="TextBox 54">
                        <a:extLst>
                          <a:ext uri="{FF2B5EF4-FFF2-40B4-BE49-F238E27FC236}">
                            <a16:creationId xmlns:a16="http://schemas.microsoft.com/office/drawing/2014/main" id="{38AA02E8-99F9-C76D-E1AC-71626B9E4E7A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982964" y="5337923"/>
                        <a:ext cx="245260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altLang="ko-KR" b="0" i="1" smtClean="0">
                                  <a:solidFill>
                                    <a:srgbClr val="CC00CC"/>
                                  </a:solidFill>
                                  <a:latin typeface="Cambria Math" panose="02040503050406030204" pitchFamily="18" charset="0"/>
                                </a:rPr>
                                <m:t>ϕ</m:t>
                              </m:r>
                            </m:oMath>
                          </m:oMathPara>
                        </a14:m>
                        <a:endParaRPr lang="en-US" altLang="ko-KR" b="0">
                          <a:solidFill>
                            <a:srgbClr val="CC00CC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55" name="TextBox 54">
                        <a:extLst>
                          <a:ext uri="{FF2B5EF4-FFF2-40B4-BE49-F238E27FC236}">
                            <a16:creationId xmlns:a16="http://schemas.microsoft.com/office/drawing/2014/main" id="{D68D3F4F-CE48-2C18-F94D-73A4867096DF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3982964" y="5337923"/>
                        <a:ext cx="245260" cy="276999"/>
                      </a:xfrm>
                      <a:prstGeom prst="rect">
                        <a:avLst/>
                      </a:prstGeom>
                      <a:blipFill>
                        <a:blip r:embed="rId18"/>
                        <a:stretch>
                          <a:fillRect l="-24390" r="-26829" b="-37778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ko-KR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56" name="TextBox 55">
                        <a:extLst>
                          <a:ext uri="{FF2B5EF4-FFF2-40B4-BE49-F238E27FC236}">
                            <a16:creationId xmlns:a16="http://schemas.microsoft.com/office/drawing/2014/main" id="{52516DEA-C49B-C687-F79C-6CE67B68D613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939637" y="5654443"/>
                        <a:ext cx="195823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r>
                                <a:rPr lang="en-US" altLang="ko-KR" b="0" i="1" smtClean="0">
                                  <a:solidFill>
                                    <a:srgbClr val="CC00CC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oMath>
                          </m:oMathPara>
                        </a14:m>
                        <a:endParaRPr lang="en-US" altLang="ko-KR" b="0">
                          <a:solidFill>
                            <a:srgbClr val="CC00CC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56" name="TextBox 55">
                        <a:extLst>
                          <a:ext uri="{FF2B5EF4-FFF2-40B4-BE49-F238E27FC236}">
                            <a16:creationId xmlns:a16="http://schemas.microsoft.com/office/drawing/2014/main" id="{FBBE1271-2EF3-0D89-391B-16FF56D3368F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3939637" y="5654443"/>
                        <a:ext cx="195823" cy="276999"/>
                      </a:xfrm>
                      <a:prstGeom prst="rect">
                        <a:avLst/>
                      </a:prstGeom>
                      <a:blipFill>
                        <a:blip r:embed="rId19"/>
                        <a:stretch>
                          <a:fillRect l="-9375" r="-9375" b="-4444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ko-KR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57" name="TextBox 56">
                        <a:extLst>
                          <a:ext uri="{FF2B5EF4-FFF2-40B4-BE49-F238E27FC236}">
                            <a16:creationId xmlns:a16="http://schemas.microsoft.com/office/drawing/2014/main" id="{F013D3F1-521F-2326-E064-DC9A217E27C2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250674" y="6407954"/>
                        <a:ext cx="1005468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m:oMathPara>
                        </a14:m>
                        <a:endParaRPr lang="ko-KR" altLang="en-US"/>
                      </a:p>
                    </p:txBody>
                  </p:sp>
                </mc:Choice>
                <mc:Fallback xmlns="">
                  <p:sp>
                    <p:nvSpPr>
                      <p:cNvPr id="249" name="TextBox 248">
                        <a:extLst>
                          <a:ext uri="{FF2B5EF4-FFF2-40B4-BE49-F238E27FC236}">
                            <a16:creationId xmlns:a16="http://schemas.microsoft.com/office/drawing/2014/main" id="{74D6DAD4-4C32-E680-E95A-CE16C3087C81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250674" y="6407954"/>
                        <a:ext cx="1005468" cy="276999"/>
                      </a:xfrm>
                      <a:prstGeom prst="rect">
                        <a:avLst/>
                      </a:prstGeom>
                      <a:blipFill>
                        <a:blip r:embed="rId12"/>
                        <a:stretch>
                          <a:fillRect l="-3636" r="-6667" b="-36957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ko-KR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</p:grp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599C1C0D-63D4-3676-FD0C-901B24759BC7}"/>
                  </a:ext>
                </a:extLst>
              </p:cNvPr>
              <p:cNvSpPr txBox="1"/>
              <p:nvPr/>
            </p:nvSpPr>
            <p:spPr>
              <a:xfrm>
                <a:off x="3339322" y="4163396"/>
                <a:ext cx="12618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원통 좌표계</a:t>
                </a:r>
              </a:p>
            </p:txBody>
          </p:sp>
        </p:grpSp>
        <p:grpSp>
          <p:nvGrpSpPr>
            <p:cNvPr id="93" name="그룹 92">
              <a:extLst>
                <a:ext uri="{FF2B5EF4-FFF2-40B4-BE49-F238E27FC236}">
                  <a16:creationId xmlns:a16="http://schemas.microsoft.com/office/drawing/2014/main" id="{8DFECC47-739E-A1A7-480D-576669B5512A}"/>
                </a:ext>
              </a:extLst>
            </p:cNvPr>
            <p:cNvGrpSpPr/>
            <p:nvPr/>
          </p:nvGrpSpPr>
          <p:grpSpPr>
            <a:xfrm>
              <a:off x="3850252" y="6588150"/>
              <a:ext cx="2420339" cy="3267932"/>
              <a:chOff x="6047552" y="3996893"/>
              <a:chExt cx="2420339" cy="3267932"/>
            </a:xfrm>
          </p:grpSpPr>
          <p:grpSp>
            <p:nvGrpSpPr>
              <p:cNvPr id="94" name="그룹 93">
                <a:extLst>
                  <a:ext uri="{FF2B5EF4-FFF2-40B4-BE49-F238E27FC236}">
                    <a16:creationId xmlns:a16="http://schemas.microsoft.com/office/drawing/2014/main" id="{478F0B10-ACD3-448D-4368-E0CFAB4AAC83}"/>
                  </a:ext>
                </a:extLst>
              </p:cNvPr>
              <p:cNvGrpSpPr/>
              <p:nvPr/>
            </p:nvGrpSpPr>
            <p:grpSpPr>
              <a:xfrm>
                <a:off x="6047552" y="4667658"/>
                <a:ext cx="2420339" cy="2597167"/>
                <a:chOff x="5658736" y="4782564"/>
                <a:chExt cx="2420339" cy="2597167"/>
              </a:xfrm>
            </p:grpSpPr>
            <p:grpSp>
              <p:nvGrpSpPr>
                <p:cNvPr id="96" name="그룹 95">
                  <a:extLst>
                    <a:ext uri="{FF2B5EF4-FFF2-40B4-BE49-F238E27FC236}">
                      <a16:creationId xmlns:a16="http://schemas.microsoft.com/office/drawing/2014/main" id="{5741BAC2-1B17-184E-2326-1131AD268F07}"/>
                    </a:ext>
                  </a:extLst>
                </p:cNvPr>
                <p:cNvGrpSpPr/>
                <p:nvPr/>
              </p:nvGrpSpPr>
              <p:grpSpPr>
                <a:xfrm>
                  <a:off x="5658736" y="4782564"/>
                  <a:ext cx="2420339" cy="2597167"/>
                  <a:chOff x="2838560" y="4782564"/>
                  <a:chExt cx="2420339" cy="2597167"/>
                </a:xfrm>
              </p:grpSpPr>
              <p:grpSp>
                <p:nvGrpSpPr>
                  <p:cNvPr id="101" name="그룹 100">
                    <a:extLst>
                      <a:ext uri="{FF2B5EF4-FFF2-40B4-BE49-F238E27FC236}">
                        <a16:creationId xmlns:a16="http://schemas.microsoft.com/office/drawing/2014/main" id="{316DEC1B-FFEC-910A-417E-7AC3A62330AF}"/>
                      </a:ext>
                    </a:extLst>
                  </p:cNvPr>
                  <p:cNvGrpSpPr/>
                  <p:nvPr/>
                </p:nvGrpSpPr>
                <p:grpSpPr>
                  <a:xfrm>
                    <a:off x="2838560" y="4782564"/>
                    <a:ext cx="2242438" cy="2597167"/>
                    <a:chOff x="1120140" y="1433327"/>
                    <a:chExt cx="2242438" cy="2597167"/>
                  </a:xfrm>
                </p:grpSpPr>
                <p:cxnSp>
                  <p:nvCxnSpPr>
                    <p:cNvPr id="108" name="직선 화살표 연결선 107">
                      <a:extLst>
                        <a:ext uri="{FF2B5EF4-FFF2-40B4-BE49-F238E27FC236}">
                          <a16:creationId xmlns:a16="http://schemas.microsoft.com/office/drawing/2014/main" id="{BC13499B-7197-51E8-141F-2A305B90480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788105" y="1637200"/>
                      <a:ext cx="0" cy="2393294"/>
                    </a:xfrm>
                    <a:prstGeom prst="straightConnector1">
                      <a:avLst/>
                    </a:prstGeom>
                    <a:ln w="38100">
                      <a:solidFill>
                        <a:srgbClr val="00B050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9" name="직선 화살표 연결선 108">
                      <a:extLst>
                        <a:ext uri="{FF2B5EF4-FFF2-40B4-BE49-F238E27FC236}">
                          <a16:creationId xmlns:a16="http://schemas.microsoft.com/office/drawing/2014/main" id="{36F73794-2D7B-6D92-E2D1-28CB7A90F9A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120140" y="2564859"/>
                      <a:ext cx="2146570" cy="0"/>
                    </a:xfrm>
                    <a:prstGeom prst="straightConnector1">
                      <a:avLst/>
                    </a:prstGeom>
                    <a:ln w="38100">
                      <a:solidFill>
                        <a:srgbClr val="FF0000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0" name="직선 화살표 연결선 109">
                      <a:extLst>
                        <a:ext uri="{FF2B5EF4-FFF2-40B4-BE49-F238E27FC236}">
                          <a16:creationId xmlns:a16="http://schemas.microsoft.com/office/drawing/2014/main" id="{51387388-2F4C-4461-503E-DD32507FE8D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1372035" y="1494817"/>
                      <a:ext cx="1440718" cy="1504545"/>
                    </a:xfrm>
                    <a:prstGeom prst="straightConnector1">
                      <a:avLst/>
                    </a:prstGeom>
                    <a:ln w="38100">
                      <a:solidFill>
                        <a:srgbClr val="0000FF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11" name="TextBox 110">
                      <a:extLst>
                        <a:ext uri="{FF2B5EF4-FFF2-40B4-BE49-F238E27FC236}">
                          <a16:creationId xmlns:a16="http://schemas.microsoft.com/office/drawing/2014/main" id="{98BA5AED-A07F-C5CD-1419-CCABEBFFCFE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911019" y="2287860"/>
                      <a:ext cx="27603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ko-KR" sz="1200" b="1">
                          <a:solidFill>
                            <a:srgbClr val="FF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X</a:t>
                      </a:r>
                      <a:endParaRPr lang="ko-KR" altLang="en-US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112" name="TextBox 111">
                      <a:extLst>
                        <a:ext uri="{FF2B5EF4-FFF2-40B4-BE49-F238E27FC236}">
                          <a16:creationId xmlns:a16="http://schemas.microsoft.com/office/drawing/2014/main" id="{3971BFDA-FB31-7DD1-C8F9-2576F3A857E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510631" y="3713146"/>
                      <a:ext cx="27603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ko-KR" sz="1200" b="1">
                          <a:solidFill>
                            <a:srgbClr val="00B05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Y</a:t>
                      </a:r>
                      <a:endParaRPr lang="ko-KR" altLang="en-US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113" name="TextBox 112">
                      <a:extLst>
                        <a:ext uri="{FF2B5EF4-FFF2-40B4-BE49-F238E27FC236}">
                          <a16:creationId xmlns:a16="http://schemas.microsoft.com/office/drawing/2014/main" id="{1784149B-5EA3-74CC-1A1F-D06F461C217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398208" y="1433327"/>
                      <a:ext cx="27603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altLang="ko-KR" sz="1200" b="1">
                          <a:solidFill>
                            <a:srgbClr val="0000F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Z</a:t>
                      </a:r>
                      <a:endParaRPr lang="ko-KR" altLang="en-US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114" name="타원 113">
                      <a:extLst>
                        <a:ext uri="{FF2B5EF4-FFF2-40B4-BE49-F238E27FC236}">
                          <a16:creationId xmlns:a16="http://schemas.microsoft.com/office/drawing/2014/main" id="{762EE48E-CE74-1CCE-5424-5D978ABE842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53076" y="2531708"/>
                      <a:ext cx="85297" cy="85297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15" name="TextBox 114">
                      <a:extLst>
                        <a:ext uri="{FF2B5EF4-FFF2-40B4-BE49-F238E27FC236}">
                          <a16:creationId xmlns:a16="http://schemas.microsoft.com/office/drawing/2014/main" id="{7F6BDE95-9964-A662-7030-E1A3947EFC1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716886" y="2617005"/>
                      <a:ext cx="645692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200" b="1">
                          <a:solidFill>
                            <a:srgbClr val="FF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Pitch</a:t>
                      </a:r>
                      <a:endParaRPr lang="ko-KR" altLang="en-US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116" name="TextBox 115">
                      <a:extLst>
                        <a:ext uri="{FF2B5EF4-FFF2-40B4-BE49-F238E27FC236}">
                          <a16:creationId xmlns:a16="http://schemas.microsoft.com/office/drawing/2014/main" id="{8FF80B92-0E62-03A5-55F2-5A6F2750716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736701" y="3713146"/>
                      <a:ext cx="645692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200" b="1">
                          <a:solidFill>
                            <a:srgbClr val="00B05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Yaw</a:t>
                      </a:r>
                      <a:endParaRPr lang="ko-KR" altLang="en-US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117" name="TextBox 116">
                      <a:extLst>
                        <a:ext uri="{FF2B5EF4-FFF2-40B4-BE49-F238E27FC236}">
                          <a16:creationId xmlns:a16="http://schemas.microsoft.com/office/drawing/2014/main" id="{CF07F1B7-183D-7547-795A-B44665881ED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541365" y="1637200"/>
                      <a:ext cx="645692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200" b="1">
                          <a:solidFill>
                            <a:srgbClr val="0000F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Roll</a:t>
                      </a:r>
                      <a:endParaRPr lang="ko-KR" altLang="en-US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</p:grpSp>
              <p:cxnSp>
                <p:nvCxnSpPr>
                  <p:cNvPr id="102" name="직선 연결선 101">
                    <a:extLst>
                      <a:ext uri="{FF2B5EF4-FFF2-40B4-BE49-F238E27FC236}">
                        <a16:creationId xmlns:a16="http://schemas.microsoft.com/office/drawing/2014/main" id="{3ABF6019-C527-99EC-8C10-9A0F1CC5CB1E}"/>
                      </a:ext>
                    </a:extLst>
                  </p:cNvPr>
                  <p:cNvCxnSpPr>
                    <a:cxnSpLocks/>
                    <a:stCxn id="103" idx="0"/>
                  </p:cNvCxnSpPr>
                  <p:nvPr/>
                </p:nvCxnSpPr>
                <p:spPr>
                  <a:xfrm flipV="1">
                    <a:off x="4208026" y="5637097"/>
                    <a:ext cx="0" cy="730343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prstDash val="sys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3" name="타원 102">
                    <a:extLst>
                      <a:ext uri="{FF2B5EF4-FFF2-40B4-BE49-F238E27FC236}">
                        <a16:creationId xmlns:a16="http://schemas.microsoft.com/office/drawing/2014/main" id="{C50FBAE8-8871-4BF0-0CFA-32286F8E4203}"/>
                      </a:ext>
                    </a:extLst>
                  </p:cNvPr>
                  <p:cNvSpPr/>
                  <p:nvPr/>
                </p:nvSpPr>
                <p:spPr>
                  <a:xfrm>
                    <a:off x="4165377" y="6367440"/>
                    <a:ext cx="85297" cy="85297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cxnSp>
                <p:nvCxnSpPr>
                  <p:cNvPr id="104" name="직선 연결선 103">
                    <a:extLst>
                      <a:ext uri="{FF2B5EF4-FFF2-40B4-BE49-F238E27FC236}">
                        <a16:creationId xmlns:a16="http://schemas.microsoft.com/office/drawing/2014/main" id="{1973C6C6-D590-3B25-09FE-07CDEE37B32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3536682" y="5645726"/>
                    <a:ext cx="671343" cy="235447"/>
                  </a:xfrm>
                  <a:prstGeom prst="line">
                    <a:avLst/>
                  </a:prstGeom>
                  <a:ln>
                    <a:solidFill>
                      <a:srgbClr val="CC00CC"/>
                    </a:solidFill>
                    <a:prstDash val="sys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05" name="TextBox 104">
                        <a:extLst>
                          <a:ext uri="{FF2B5EF4-FFF2-40B4-BE49-F238E27FC236}">
                            <a16:creationId xmlns:a16="http://schemas.microsoft.com/office/drawing/2014/main" id="{B1C3C455-4234-CDB7-0D5B-5EE69A6131C1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965740" y="5358830"/>
                        <a:ext cx="245260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altLang="ko-KR" b="0" i="1" smtClean="0">
                                  <a:solidFill>
                                    <a:srgbClr val="CC00CC"/>
                                  </a:solidFill>
                                  <a:latin typeface="Cambria Math" panose="02040503050406030204" pitchFamily="18" charset="0"/>
                                </a:rPr>
                                <m:t>ϕ</m:t>
                              </m:r>
                            </m:oMath>
                          </m:oMathPara>
                        </a14:m>
                        <a:endParaRPr lang="en-US" altLang="ko-KR" b="0">
                          <a:solidFill>
                            <a:srgbClr val="CC00CC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105" name="TextBox 104">
                        <a:extLst>
                          <a:ext uri="{FF2B5EF4-FFF2-40B4-BE49-F238E27FC236}">
                            <a16:creationId xmlns:a16="http://schemas.microsoft.com/office/drawing/2014/main" id="{A62EF85D-2040-6C49-56A9-FE354D53C51A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3965740" y="5358830"/>
                        <a:ext cx="245260" cy="276999"/>
                      </a:xfrm>
                      <a:prstGeom prst="rect">
                        <a:avLst/>
                      </a:prstGeom>
                      <a:blipFill>
                        <a:blip r:embed="rId20"/>
                        <a:stretch>
                          <a:fillRect l="-27500" r="-27500" b="-36957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ko-KR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06" name="TextBox 105">
                        <a:extLst>
                          <a:ext uri="{FF2B5EF4-FFF2-40B4-BE49-F238E27FC236}">
                            <a16:creationId xmlns:a16="http://schemas.microsoft.com/office/drawing/2014/main" id="{665F3A6A-DEDA-D1FB-4F3A-3914099A006D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869283" y="6228940"/>
                        <a:ext cx="195823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r>
                                <a:rPr lang="en-US" altLang="ko-K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oMath>
                          </m:oMathPara>
                        </a14:m>
                        <a:endParaRPr lang="en-US" altLang="ko-KR" b="0">
                          <a:solidFill>
                            <a:srgbClr val="CC00CC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260" name="TextBox 259">
                        <a:extLst>
                          <a:ext uri="{FF2B5EF4-FFF2-40B4-BE49-F238E27FC236}">
                            <a16:creationId xmlns:a16="http://schemas.microsoft.com/office/drawing/2014/main" id="{8D9FD1A1-EE95-E135-1438-818A3D537139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3869283" y="6228940"/>
                        <a:ext cx="195823" cy="276999"/>
                      </a:xfrm>
                      <a:prstGeom prst="rect">
                        <a:avLst/>
                      </a:prstGeom>
                      <a:blipFill>
                        <a:blip r:embed="rId14"/>
                        <a:stretch>
                          <a:fillRect l="-9375" r="-9375" b="-4444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ko-KR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07" name="TextBox 106">
                        <a:extLst>
                          <a:ext uri="{FF2B5EF4-FFF2-40B4-BE49-F238E27FC236}">
                            <a16:creationId xmlns:a16="http://schemas.microsoft.com/office/drawing/2014/main" id="{1A895F2F-26D2-2153-6B7A-D993D9FA3D9E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250674" y="6407954"/>
                        <a:ext cx="1008225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m:oMathPara>
                        </a14:m>
                        <a:endParaRPr lang="ko-KR" altLang="en-US"/>
                      </a:p>
                    </p:txBody>
                  </p:sp>
                </mc:Choice>
                <mc:Fallback xmlns="">
                  <p:sp>
                    <p:nvSpPr>
                      <p:cNvPr id="261" name="TextBox 260">
                        <a:extLst>
                          <a:ext uri="{FF2B5EF4-FFF2-40B4-BE49-F238E27FC236}">
                            <a16:creationId xmlns:a16="http://schemas.microsoft.com/office/drawing/2014/main" id="{EB97890A-B222-9CD6-E61E-69CA01E81836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250674" y="6407954"/>
                        <a:ext cx="1008225" cy="276999"/>
                      </a:xfrm>
                      <a:prstGeom prst="rect">
                        <a:avLst/>
                      </a:prstGeom>
                      <a:blipFill>
                        <a:blip r:embed="rId15"/>
                        <a:stretch>
                          <a:fillRect l="-3614" r="-6024" b="-36957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ko-KR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97" name="직선 연결선 96">
                  <a:extLst>
                    <a:ext uri="{FF2B5EF4-FFF2-40B4-BE49-F238E27FC236}">
                      <a16:creationId xmlns:a16="http://schemas.microsoft.com/office/drawing/2014/main" id="{177EBC5E-AB21-DC94-6C62-7E624037DDE8}"/>
                    </a:ext>
                  </a:extLst>
                </p:cNvPr>
                <p:cNvCxnSpPr>
                  <a:cxnSpLocks/>
                  <a:stCxn id="103" idx="1"/>
                </p:cNvCxnSpPr>
                <p:nvPr/>
              </p:nvCxnSpPr>
              <p:spPr>
                <a:xfrm flipH="1" flipV="1">
                  <a:off x="6355458" y="5911596"/>
                  <a:ext cx="642586" cy="46833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8" name="부분 원형 97">
                  <a:extLst>
                    <a:ext uri="{FF2B5EF4-FFF2-40B4-BE49-F238E27FC236}">
                      <a16:creationId xmlns:a16="http://schemas.microsoft.com/office/drawing/2014/main" id="{5EA42E74-8C53-7657-8BE9-B38966949597}"/>
                    </a:ext>
                  </a:extLst>
                </p:cNvPr>
                <p:cNvSpPr/>
                <p:nvPr/>
              </p:nvSpPr>
              <p:spPr>
                <a:xfrm rot="13547541">
                  <a:off x="5727288" y="5325800"/>
                  <a:ext cx="1183875" cy="1153621"/>
                </a:xfrm>
                <a:prstGeom prst="pie">
                  <a:avLst>
                    <a:gd name="adj1" fmla="val 5404936"/>
                    <a:gd name="adj2" fmla="val 6931359"/>
                  </a:avLst>
                </a:prstGeom>
                <a:solidFill>
                  <a:srgbClr val="CC00CC">
                    <a:alpha val="29804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9" name="부분 원형 98">
                  <a:extLst>
                    <a:ext uri="{FF2B5EF4-FFF2-40B4-BE49-F238E27FC236}">
                      <a16:creationId xmlns:a16="http://schemas.microsoft.com/office/drawing/2014/main" id="{553E09AF-C8C6-0CB1-5080-46C34EEBD7F2}"/>
                    </a:ext>
                  </a:extLst>
                </p:cNvPr>
                <p:cNvSpPr/>
                <p:nvPr/>
              </p:nvSpPr>
              <p:spPr>
                <a:xfrm rot="13547541">
                  <a:off x="5921535" y="5518838"/>
                  <a:ext cx="787673" cy="767544"/>
                </a:xfrm>
                <a:prstGeom prst="pie">
                  <a:avLst>
                    <a:gd name="adj1" fmla="val 6938789"/>
                    <a:gd name="adj2" fmla="val 10114350"/>
                  </a:avLst>
                </a:prstGeom>
                <a:solidFill>
                  <a:schemeClr val="tx1">
                    <a:alpha val="29804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0" name="TextBox 99">
                      <a:extLst>
                        <a:ext uri="{FF2B5EF4-FFF2-40B4-BE49-F238E27FC236}">
                          <a16:creationId xmlns:a16="http://schemas.microsoft.com/office/drawing/2014/main" id="{DF824ADC-5DD0-CB4F-E7E8-DECD7C283B5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676751" y="5934456"/>
                      <a:ext cx="218330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oMath>
                        </m:oMathPara>
                      </a14:m>
                      <a:endParaRPr lang="en-US" altLang="ko-KR" b="0">
                        <a:solidFill>
                          <a:srgbClr val="CC00CC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276" name="TextBox 275">
                      <a:extLst>
                        <a:ext uri="{FF2B5EF4-FFF2-40B4-BE49-F238E27FC236}">
                          <a16:creationId xmlns:a16="http://schemas.microsoft.com/office/drawing/2014/main" id="{D72D2FAA-750F-B764-4D82-90255EDDBE5F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676751" y="5934456"/>
                      <a:ext cx="218330" cy="276999"/>
                    </a:xfrm>
                    <a:prstGeom prst="rect">
                      <a:avLst/>
                    </a:prstGeom>
                    <a:blipFill>
                      <a:blip r:embed="rId16"/>
                      <a:stretch>
                        <a:fillRect l="-20000" r="-17143" b="-1111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46A6003D-FF2E-047E-706F-E9A960B1051B}"/>
                  </a:ext>
                </a:extLst>
              </p:cNvPr>
              <p:cNvSpPr txBox="1"/>
              <p:nvPr/>
            </p:nvSpPr>
            <p:spPr>
              <a:xfrm>
                <a:off x="6543790" y="3996893"/>
                <a:ext cx="12618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구면 좌표계</a:t>
                </a:r>
              </a:p>
            </p:txBody>
          </p:sp>
        </p:grpSp>
      </p:grp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AB44B816-5852-9CF6-D308-0438291CFC71}"/>
              </a:ext>
            </a:extLst>
          </p:cNvPr>
          <p:cNvGrpSpPr/>
          <p:nvPr/>
        </p:nvGrpSpPr>
        <p:grpSpPr>
          <a:xfrm>
            <a:off x="7484149" y="-812615"/>
            <a:ext cx="6397173" cy="3216335"/>
            <a:chOff x="0" y="-742069"/>
            <a:chExt cx="6397173" cy="3216335"/>
          </a:xfrm>
        </p:grpSpPr>
        <p:grpSp>
          <p:nvGrpSpPr>
            <p:cNvPr id="90" name="그룹 89">
              <a:extLst>
                <a:ext uri="{FF2B5EF4-FFF2-40B4-BE49-F238E27FC236}">
                  <a16:creationId xmlns:a16="http://schemas.microsoft.com/office/drawing/2014/main" id="{2348DB6D-313C-AACA-9A37-DC17F69FFD3E}"/>
                </a:ext>
              </a:extLst>
            </p:cNvPr>
            <p:cNvGrpSpPr/>
            <p:nvPr/>
          </p:nvGrpSpPr>
          <p:grpSpPr>
            <a:xfrm>
              <a:off x="0" y="-742069"/>
              <a:ext cx="2397198" cy="3216335"/>
              <a:chOff x="54507" y="4163396"/>
              <a:chExt cx="2397198" cy="3216335"/>
            </a:xfrm>
          </p:grpSpPr>
          <p:sp>
            <p:nvSpPr>
              <p:cNvPr id="187" name="TextBox 186">
                <a:extLst>
                  <a:ext uri="{FF2B5EF4-FFF2-40B4-BE49-F238E27FC236}">
                    <a16:creationId xmlns:a16="http://schemas.microsoft.com/office/drawing/2014/main" id="{24E19683-3B79-8701-363B-A4B7DE417CDB}"/>
                  </a:ext>
                </a:extLst>
              </p:cNvPr>
              <p:cNvSpPr txBox="1"/>
              <p:nvPr/>
            </p:nvSpPr>
            <p:spPr>
              <a:xfrm>
                <a:off x="750382" y="4163396"/>
                <a:ext cx="12618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직교 좌표계</a:t>
                </a:r>
              </a:p>
            </p:txBody>
          </p:sp>
          <p:grpSp>
            <p:nvGrpSpPr>
              <p:cNvPr id="188" name="그룹 187">
                <a:extLst>
                  <a:ext uri="{FF2B5EF4-FFF2-40B4-BE49-F238E27FC236}">
                    <a16:creationId xmlns:a16="http://schemas.microsoft.com/office/drawing/2014/main" id="{E2956B65-6546-6B67-A611-0D41FC80FB33}"/>
                  </a:ext>
                </a:extLst>
              </p:cNvPr>
              <p:cNvGrpSpPr/>
              <p:nvPr/>
            </p:nvGrpSpPr>
            <p:grpSpPr>
              <a:xfrm>
                <a:off x="54507" y="4782564"/>
                <a:ext cx="2397198" cy="2597167"/>
                <a:chOff x="54507" y="4782564"/>
                <a:chExt cx="2397198" cy="2597167"/>
              </a:xfrm>
            </p:grpSpPr>
            <p:grpSp>
              <p:nvGrpSpPr>
                <p:cNvPr id="189" name="그룹 188">
                  <a:extLst>
                    <a:ext uri="{FF2B5EF4-FFF2-40B4-BE49-F238E27FC236}">
                      <a16:creationId xmlns:a16="http://schemas.microsoft.com/office/drawing/2014/main" id="{5E140E22-E593-BAE9-65C0-1CA6B5D7F512}"/>
                    </a:ext>
                  </a:extLst>
                </p:cNvPr>
                <p:cNvGrpSpPr/>
                <p:nvPr/>
              </p:nvGrpSpPr>
              <p:grpSpPr>
                <a:xfrm>
                  <a:off x="54507" y="4782564"/>
                  <a:ext cx="2242438" cy="2597167"/>
                  <a:chOff x="1120140" y="1433327"/>
                  <a:chExt cx="2242438" cy="2597167"/>
                </a:xfrm>
              </p:grpSpPr>
              <p:cxnSp>
                <p:nvCxnSpPr>
                  <p:cNvPr id="195" name="직선 화살표 연결선 194">
                    <a:extLst>
                      <a:ext uri="{FF2B5EF4-FFF2-40B4-BE49-F238E27FC236}">
                        <a16:creationId xmlns:a16="http://schemas.microsoft.com/office/drawing/2014/main" id="{D1AF2BB0-8D28-B15E-BD18-33EB584C7CC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88105" y="1637200"/>
                    <a:ext cx="0" cy="2393294"/>
                  </a:xfrm>
                  <a:prstGeom prst="straightConnector1">
                    <a:avLst/>
                  </a:prstGeom>
                  <a:ln w="38100">
                    <a:solidFill>
                      <a:srgbClr val="00B05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6" name="직선 화살표 연결선 195">
                    <a:extLst>
                      <a:ext uri="{FF2B5EF4-FFF2-40B4-BE49-F238E27FC236}">
                        <a16:creationId xmlns:a16="http://schemas.microsoft.com/office/drawing/2014/main" id="{4AD89C56-0A6D-49A6-E5A0-E4BF30F6E5B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20140" y="2564859"/>
                    <a:ext cx="2146570" cy="0"/>
                  </a:xfrm>
                  <a:prstGeom prst="straightConnector1">
                    <a:avLst/>
                  </a:prstGeom>
                  <a:ln w="3810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7" name="직선 화살표 연결선 196">
                    <a:extLst>
                      <a:ext uri="{FF2B5EF4-FFF2-40B4-BE49-F238E27FC236}">
                        <a16:creationId xmlns:a16="http://schemas.microsoft.com/office/drawing/2014/main" id="{974468A1-3BBC-DB8E-B26F-EDCD2A8314E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372035" y="1494817"/>
                    <a:ext cx="1440718" cy="1504545"/>
                  </a:xfrm>
                  <a:prstGeom prst="straightConnector1">
                    <a:avLst/>
                  </a:prstGeom>
                  <a:ln w="38100">
                    <a:solidFill>
                      <a:srgbClr val="0000FF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98" name="TextBox 197">
                    <a:extLst>
                      <a:ext uri="{FF2B5EF4-FFF2-40B4-BE49-F238E27FC236}">
                        <a16:creationId xmlns:a16="http://schemas.microsoft.com/office/drawing/2014/main" id="{BA514DBE-515B-97CA-6D62-3EDD68AB72C8}"/>
                      </a:ext>
                    </a:extLst>
                  </p:cNvPr>
                  <p:cNvSpPr txBox="1"/>
                  <p:nvPr/>
                </p:nvSpPr>
                <p:spPr>
                  <a:xfrm>
                    <a:off x="2911019" y="2287860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X</a:t>
                    </a:r>
                    <a:endParaRPr lang="ko-KR" altLang="en-US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199" name="TextBox 198">
                    <a:extLst>
                      <a:ext uri="{FF2B5EF4-FFF2-40B4-BE49-F238E27FC236}">
                        <a16:creationId xmlns:a16="http://schemas.microsoft.com/office/drawing/2014/main" id="{96D6221C-AB04-ADB6-85F5-7ECEB6740BAB}"/>
                      </a:ext>
                    </a:extLst>
                  </p:cNvPr>
                  <p:cNvSpPr txBox="1"/>
                  <p:nvPr/>
                </p:nvSpPr>
                <p:spPr>
                  <a:xfrm>
                    <a:off x="1510631" y="3713146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Y</a:t>
                    </a:r>
                    <a:endParaRPr lang="ko-KR" altLang="en-US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200" name="TextBox 199">
                    <a:extLst>
                      <a:ext uri="{FF2B5EF4-FFF2-40B4-BE49-F238E27FC236}">
                        <a16:creationId xmlns:a16="http://schemas.microsoft.com/office/drawing/2014/main" id="{FE7AF11F-11D1-B322-079F-896D0E6A9DF5}"/>
                      </a:ext>
                    </a:extLst>
                  </p:cNvPr>
                  <p:cNvSpPr txBox="1"/>
                  <p:nvPr/>
                </p:nvSpPr>
                <p:spPr>
                  <a:xfrm>
                    <a:off x="2398208" y="1433327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Z</a:t>
                    </a:r>
                    <a:endParaRPr lang="ko-KR" altLang="en-US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201" name="타원 200">
                    <a:extLst>
                      <a:ext uri="{FF2B5EF4-FFF2-40B4-BE49-F238E27FC236}">
                        <a16:creationId xmlns:a16="http://schemas.microsoft.com/office/drawing/2014/main" id="{89D8AF44-2202-5060-A734-574CF5907351}"/>
                      </a:ext>
                    </a:extLst>
                  </p:cNvPr>
                  <p:cNvSpPr/>
                  <p:nvPr/>
                </p:nvSpPr>
                <p:spPr>
                  <a:xfrm>
                    <a:off x="1753076" y="2531708"/>
                    <a:ext cx="85297" cy="85297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02" name="TextBox 201">
                    <a:extLst>
                      <a:ext uri="{FF2B5EF4-FFF2-40B4-BE49-F238E27FC236}">
                        <a16:creationId xmlns:a16="http://schemas.microsoft.com/office/drawing/2014/main" id="{1A6E656A-6695-7B8C-C0AE-CBDF520EFF57}"/>
                      </a:ext>
                    </a:extLst>
                  </p:cNvPr>
                  <p:cNvSpPr txBox="1"/>
                  <p:nvPr/>
                </p:nvSpPr>
                <p:spPr>
                  <a:xfrm>
                    <a:off x="2716886" y="2617005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Pitch</a:t>
                    </a:r>
                    <a:endParaRPr lang="ko-KR" altLang="en-US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204" name="TextBox 203">
                    <a:extLst>
                      <a:ext uri="{FF2B5EF4-FFF2-40B4-BE49-F238E27FC236}">
                        <a16:creationId xmlns:a16="http://schemas.microsoft.com/office/drawing/2014/main" id="{EF60D930-7BBB-73DF-5DD3-FDAD51304806}"/>
                      </a:ext>
                    </a:extLst>
                  </p:cNvPr>
                  <p:cNvSpPr txBox="1"/>
                  <p:nvPr/>
                </p:nvSpPr>
                <p:spPr>
                  <a:xfrm>
                    <a:off x="1736701" y="3713146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Yaw</a:t>
                    </a:r>
                    <a:endParaRPr lang="ko-KR" altLang="en-US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206" name="TextBox 205">
                    <a:extLst>
                      <a:ext uri="{FF2B5EF4-FFF2-40B4-BE49-F238E27FC236}">
                        <a16:creationId xmlns:a16="http://schemas.microsoft.com/office/drawing/2014/main" id="{562538CB-1E25-BE8E-D1F7-AB7F329D1292}"/>
                      </a:ext>
                    </a:extLst>
                  </p:cNvPr>
                  <p:cNvSpPr txBox="1"/>
                  <p:nvPr/>
                </p:nvSpPr>
                <p:spPr>
                  <a:xfrm>
                    <a:off x="2541365" y="1637200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Roll</a:t>
                    </a:r>
                    <a:endParaRPr lang="ko-KR" altLang="en-US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</p:grpSp>
            <p:cxnSp>
              <p:nvCxnSpPr>
                <p:cNvPr id="190" name="직선 연결선 189">
                  <a:extLst>
                    <a:ext uri="{FF2B5EF4-FFF2-40B4-BE49-F238E27FC236}">
                      <a16:creationId xmlns:a16="http://schemas.microsoft.com/office/drawing/2014/main" id="{CAE38DA9-60C1-EC74-95B6-0BAECEC7E3C1}"/>
                    </a:ext>
                  </a:extLst>
                </p:cNvPr>
                <p:cNvCxnSpPr>
                  <a:cxnSpLocks/>
                  <a:stCxn id="192" idx="0"/>
                </p:cNvCxnSpPr>
                <p:nvPr/>
              </p:nvCxnSpPr>
              <p:spPr>
                <a:xfrm flipV="1">
                  <a:off x="1423973" y="5637097"/>
                  <a:ext cx="0" cy="730343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91" name="TextBox 190">
                      <a:extLst>
                        <a:ext uri="{FF2B5EF4-FFF2-40B4-BE49-F238E27FC236}">
                          <a16:creationId xmlns:a16="http://schemas.microsoft.com/office/drawing/2014/main" id="{365C9EAE-0B9F-6912-624E-71681C02290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475732" y="6396930"/>
                      <a:ext cx="975973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oMath>
                        </m:oMathPara>
                      </a14:m>
                      <a:endParaRPr lang="ko-KR" altLang="en-US"/>
                    </a:p>
                  </p:txBody>
                </p:sp>
              </mc:Choice>
              <mc:Fallback xmlns="">
                <p:sp>
                  <p:nvSpPr>
                    <p:cNvPr id="208" name="TextBox 207">
                      <a:extLst>
                        <a:ext uri="{FF2B5EF4-FFF2-40B4-BE49-F238E27FC236}">
                          <a16:creationId xmlns:a16="http://schemas.microsoft.com/office/drawing/2014/main" id="{E3F9E551-6226-59BA-E31B-2A0FC4BEF51C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475732" y="6396930"/>
                      <a:ext cx="975973" cy="276999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 l="-3750" r="-6875" b="-40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92" name="타원 191">
                  <a:extLst>
                    <a:ext uri="{FF2B5EF4-FFF2-40B4-BE49-F238E27FC236}">
                      <a16:creationId xmlns:a16="http://schemas.microsoft.com/office/drawing/2014/main" id="{C66D7477-0F5D-EC55-F5B7-566A5DC3A776}"/>
                    </a:ext>
                  </a:extLst>
                </p:cNvPr>
                <p:cNvSpPr/>
                <p:nvPr/>
              </p:nvSpPr>
              <p:spPr>
                <a:xfrm>
                  <a:off x="1381324" y="6367440"/>
                  <a:ext cx="85297" cy="85297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193" name="직선 연결선 192">
                  <a:extLst>
                    <a:ext uri="{FF2B5EF4-FFF2-40B4-BE49-F238E27FC236}">
                      <a16:creationId xmlns:a16="http://schemas.microsoft.com/office/drawing/2014/main" id="{F2217403-2DA9-86F7-BC33-4C6BC5A89D52}"/>
                    </a:ext>
                  </a:extLst>
                </p:cNvPr>
                <p:cNvCxnSpPr>
                  <a:cxnSpLocks/>
                  <a:stCxn id="192" idx="3"/>
                </p:cNvCxnSpPr>
                <p:nvPr/>
              </p:nvCxnSpPr>
              <p:spPr>
                <a:xfrm flipH="1">
                  <a:off x="714997" y="6440246"/>
                  <a:ext cx="678818" cy="672859"/>
                </a:xfrm>
                <a:prstGeom prst="line">
                  <a:avLst/>
                </a:prstGeom>
                <a:ln>
                  <a:solidFill>
                    <a:srgbClr val="0000FF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4" name="직선 연결선 193">
                  <a:extLst>
                    <a:ext uri="{FF2B5EF4-FFF2-40B4-BE49-F238E27FC236}">
                      <a16:creationId xmlns:a16="http://schemas.microsoft.com/office/drawing/2014/main" id="{1B85249F-9B05-E846-3554-69357341B70D}"/>
                    </a:ext>
                  </a:extLst>
                </p:cNvPr>
                <p:cNvCxnSpPr>
                  <a:cxnSpLocks/>
                  <a:stCxn id="192" idx="2"/>
                </p:cNvCxnSpPr>
                <p:nvPr/>
              </p:nvCxnSpPr>
              <p:spPr>
                <a:xfrm flipH="1" flipV="1">
                  <a:off x="714997" y="6410088"/>
                  <a:ext cx="666327" cy="1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660CAEAA-A252-BBDF-7E9C-2C4B7C1F05D0}"/>
                </a:ext>
              </a:extLst>
            </p:cNvPr>
            <p:cNvGrpSpPr/>
            <p:nvPr/>
          </p:nvGrpSpPr>
          <p:grpSpPr>
            <a:xfrm>
              <a:off x="3979591" y="-742069"/>
              <a:ext cx="2417582" cy="3216335"/>
              <a:chOff x="2838560" y="4163396"/>
              <a:chExt cx="2417582" cy="3216335"/>
            </a:xfrm>
          </p:grpSpPr>
          <p:grpSp>
            <p:nvGrpSpPr>
              <p:cNvPr id="121" name="그룹 120">
                <a:extLst>
                  <a:ext uri="{FF2B5EF4-FFF2-40B4-BE49-F238E27FC236}">
                    <a16:creationId xmlns:a16="http://schemas.microsoft.com/office/drawing/2014/main" id="{A28CB7D3-D9F1-DB5C-762B-EA2BBEF739FE}"/>
                  </a:ext>
                </a:extLst>
              </p:cNvPr>
              <p:cNvGrpSpPr/>
              <p:nvPr/>
            </p:nvGrpSpPr>
            <p:grpSpPr>
              <a:xfrm>
                <a:off x="2838560" y="4782564"/>
                <a:ext cx="2417582" cy="2597167"/>
                <a:chOff x="2838560" y="4782564"/>
                <a:chExt cx="2417582" cy="2597167"/>
              </a:xfrm>
            </p:grpSpPr>
            <p:sp>
              <p:nvSpPr>
                <p:cNvPr id="123" name="부분 원형 122">
                  <a:extLst>
                    <a:ext uri="{FF2B5EF4-FFF2-40B4-BE49-F238E27FC236}">
                      <a16:creationId xmlns:a16="http://schemas.microsoft.com/office/drawing/2014/main" id="{D53E7F57-4767-4110-D11A-D587EE0E7DFF}"/>
                    </a:ext>
                  </a:extLst>
                </p:cNvPr>
                <p:cNvSpPr/>
                <p:nvPr/>
              </p:nvSpPr>
              <p:spPr>
                <a:xfrm rot="13547541">
                  <a:off x="2907113" y="5325800"/>
                  <a:ext cx="1183875" cy="1153621"/>
                </a:xfrm>
                <a:prstGeom prst="pie">
                  <a:avLst>
                    <a:gd name="adj1" fmla="val 5382081"/>
                    <a:gd name="adj2" fmla="val 6794395"/>
                  </a:avLst>
                </a:prstGeom>
                <a:solidFill>
                  <a:srgbClr val="CC00CC">
                    <a:alpha val="29804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169" name="그룹 168">
                  <a:extLst>
                    <a:ext uri="{FF2B5EF4-FFF2-40B4-BE49-F238E27FC236}">
                      <a16:creationId xmlns:a16="http://schemas.microsoft.com/office/drawing/2014/main" id="{37190F9F-173D-BE8B-F133-EDF863055BA8}"/>
                    </a:ext>
                  </a:extLst>
                </p:cNvPr>
                <p:cNvGrpSpPr/>
                <p:nvPr/>
              </p:nvGrpSpPr>
              <p:grpSpPr>
                <a:xfrm>
                  <a:off x="2838560" y="4782564"/>
                  <a:ext cx="2417582" cy="2597167"/>
                  <a:chOff x="2838560" y="4782564"/>
                  <a:chExt cx="2417582" cy="2597167"/>
                </a:xfrm>
              </p:grpSpPr>
              <p:grpSp>
                <p:nvGrpSpPr>
                  <p:cNvPr id="170" name="그룹 169">
                    <a:extLst>
                      <a:ext uri="{FF2B5EF4-FFF2-40B4-BE49-F238E27FC236}">
                        <a16:creationId xmlns:a16="http://schemas.microsoft.com/office/drawing/2014/main" id="{8CF6796F-468C-64AA-9C2C-B5FC272A2127}"/>
                      </a:ext>
                    </a:extLst>
                  </p:cNvPr>
                  <p:cNvGrpSpPr/>
                  <p:nvPr/>
                </p:nvGrpSpPr>
                <p:grpSpPr>
                  <a:xfrm>
                    <a:off x="2838560" y="4782564"/>
                    <a:ext cx="2242438" cy="2597167"/>
                    <a:chOff x="1120140" y="1433327"/>
                    <a:chExt cx="2242438" cy="2597167"/>
                  </a:xfrm>
                </p:grpSpPr>
                <p:cxnSp>
                  <p:nvCxnSpPr>
                    <p:cNvPr id="177" name="직선 화살표 연결선 176">
                      <a:extLst>
                        <a:ext uri="{FF2B5EF4-FFF2-40B4-BE49-F238E27FC236}">
                          <a16:creationId xmlns:a16="http://schemas.microsoft.com/office/drawing/2014/main" id="{456CC6AA-E480-B22C-B2E9-AD014C7BAAA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788105" y="1637200"/>
                      <a:ext cx="0" cy="2393294"/>
                    </a:xfrm>
                    <a:prstGeom prst="straightConnector1">
                      <a:avLst/>
                    </a:prstGeom>
                    <a:ln w="38100">
                      <a:solidFill>
                        <a:srgbClr val="00B050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78" name="직선 화살표 연결선 177">
                      <a:extLst>
                        <a:ext uri="{FF2B5EF4-FFF2-40B4-BE49-F238E27FC236}">
                          <a16:creationId xmlns:a16="http://schemas.microsoft.com/office/drawing/2014/main" id="{F9A90BBF-E8BB-321C-9BBC-8099B08EFBE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120140" y="2564859"/>
                      <a:ext cx="2146570" cy="0"/>
                    </a:xfrm>
                    <a:prstGeom prst="straightConnector1">
                      <a:avLst/>
                    </a:prstGeom>
                    <a:ln w="38100">
                      <a:solidFill>
                        <a:srgbClr val="FF0000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79" name="직선 화살표 연결선 178">
                      <a:extLst>
                        <a:ext uri="{FF2B5EF4-FFF2-40B4-BE49-F238E27FC236}">
                          <a16:creationId xmlns:a16="http://schemas.microsoft.com/office/drawing/2014/main" id="{EDE21581-F523-5C35-706B-2DF60D091D4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1372035" y="1494817"/>
                      <a:ext cx="1440718" cy="1504545"/>
                    </a:xfrm>
                    <a:prstGeom prst="straightConnector1">
                      <a:avLst/>
                    </a:prstGeom>
                    <a:ln w="38100">
                      <a:solidFill>
                        <a:srgbClr val="0000FF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80" name="TextBox 179">
                      <a:extLst>
                        <a:ext uri="{FF2B5EF4-FFF2-40B4-BE49-F238E27FC236}">
                          <a16:creationId xmlns:a16="http://schemas.microsoft.com/office/drawing/2014/main" id="{D1D298FA-04C7-B889-0444-200F51254D5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911019" y="2287860"/>
                      <a:ext cx="27603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ko-KR" sz="1200" b="1">
                          <a:solidFill>
                            <a:srgbClr val="FF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X</a:t>
                      </a:r>
                      <a:endParaRPr lang="ko-KR" altLang="en-US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181" name="TextBox 180">
                      <a:extLst>
                        <a:ext uri="{FF2B5EF4-FFF2-40B4-BE49-F238E27FC236}">
                          <a16:creationId xmlns:a16="http://schemas.microsoft.com/office/drawing/2014/main" id="{C377C5EF-CCB3-21F1-0B9F-7F855AE76AF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510631" y="3713146"/>
                      <a:ext cx="27603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ko-KR" sz="1200" b="1">
                          <a:solidFill>
                            <a:srgbClr val="00B05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Y</a:t>
                      </a:r>
                      <a:endParaRPr lang="ko-KR" altLang="en-US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182" name="TextBox 181">
                      <a:extLst>
                        <a:ext uri="{FF2B5EF4-FFF2-40B4-BE49-F238E27FC236}">
                          <a16:creationId xmlns:a16="http://schemas.microsoft.com/office/drawing/2014/main" id="{D2A33F66-D635-1A18-7F79-C1C1355C344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398208" y="1433327"/>
                      <a:ext cx="27603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altLang="ko-KR" sz="1200" b="1">
                          <a:solidFill>
                            <a:srgbClr val="0000F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Z</a:t>
                      </a:r>
                      <a:endParaRPr lang="ko-KR" altLang="en-US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183" name="타원 182">
                      <a:extLst>
                        <a:ext uri="{FF2B5EF4-FFF2-40B4-BE49-F238E27FC236}">
                          <a16:creationId xmlns:a16="http://schemas.microsoft.com/office/drawing/2014/main" id="{4793CFEF-0C8C-55B3-9F84-E813C74F734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53076" y="2531708"/>
                      <a:ext cx="85297" cy="85297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84" name="TextBox 183">
                      <a:extLst>
                        <a:ext uri="{FF2B5EF4-FFF2-40B4-BE49-F238E27FC236}">
                          <a16:creationId xmlns:a16="http://schemas.microsoft.com/office/drawing/2014/main" id="{6B19B41C-F341-B591-D72D-D128991C509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716886" y="2617005"/>
                      <a:ext cx="645692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200" b="1">
                          <a:solidFill>
                            <a:srgbClr val="FF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Pitch</a:t>
                      </a:r>
                      <a:endParaRPr lang="ko-KR" altLang="en-US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185" name="TextBox 184">
                      <a:extLst>
                        <a:ext uri="{FF2B5EF4-FFF2-40B4-BE49-F238E27FC236}">
                          <a16:creationId xmlns:a16="http://schemas.microsoft.com/office/drawing/2014/main" id="{838C1D7D-1DE6-309A-72F1-6CB56E0CFF9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736701" y="3713146"/>
                      <a:ext cx="645692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200" b="1">
                          <a:solidFill>
                            <a:srgbClr val="00B05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Yaw</a:t>
                      </a:r>
                      <a:endParaRPr lang="ko-KR" altLang="en-US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186" name="TextBox 185">
                      <a:extLst>
                        <a:ext uri="{FF2B5EF4-FFF2-40B4-BE49-F238E27FC236}">
                          <a16:creationId xmlns:a16="http://schemas.microsoft.com/office/drawing/2014/main" id="{A9B730D3-93FC-47F2-F549-7C6008C3673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541365" y="1637200"/>
                      <a:ext cx="645692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200" b="1">
                          <a:solidFill>
                            <a:srgbClr val="0000F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Roll</a:t>
                      </a:r>
                      <a:endParaRPr lang="ko-KR" altLang="en-US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</p:grpSp>
              <p:cxnSp>
                <p:nvCxnSpPr>
                  <p:cNvPr id="171" name="직선 연결선 170">
                    <a:extLst>
                      <a:ext uri="{FF2B5EF4-FFF2-40B4-BE49-F238E27FC236}">
                        <a16:creationId xmlns:a16="http://schemas.microsoft.com/office/drawing/2014/main" id="{3CA3226D-D9BA-71BE-08F7-0E54C84B756D}"/>
                      </a:ext>
                    </a:extLst>
                  </p:cNvPr>
                  <p:cNvCxnSpPr>
                    <a:cxnSpLocks/>
                    <a:stCxn id="172" idx="0"/>
                  </p:cNvCxnSpPr>
                  <p:nvPr/>
                </p:nvCxnSpPr>
                <p:spPr>
                  <a:xfrm flipV="1">
                    <a:off x="4208026" y="5637097"/>
                    <a:ext cx="0" cy="730343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prstDash val="sys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72" name="타원 171">
                    <a:extLst>
                      <a:ext uri="{FF2B5EF4-FFF2-40B4-BE49-F238E27FC236}">
                        <a16:creationId xmlns:a16="http://schemas.microsoft.com/office/drawing/2014/main" id="{324E170A-9FC0-2E72-B625-8897F9BCEDB3}"/>
                      </a:ext>
                    </a:extLst>
                  </p:cNvPr>
                  <p:cNvSpPr/>
                  <p:nvPr/>
                </p:nvSpPr>
                <p:spPr>
                  <a:xfrm>
                    <a:off x="4165377" y="6367440"/>
                    <a:ext cx="85297" cy="85297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cxnSp>
                <p:nvCxnSpPr>
                  <p:cNvPr id="173" name="직선 연결선 172">
                    <a:extLst>
                      <a:ext uri="{FF2B5EF4-FFF2-40B4-BE49-F238E27FC236}">
                        <a16:creationId xmlns:a16="http://schemas.microsoft.com/office/drawing/2014/main" id="{C77884F4-557A-2E47-1F6A-0D307F26B13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3536682" y="5645726"/>
                    <a:ext cx="671343" cy="235447"/>
                  </a:xfrm>
                  <a:prstGeom prst="line">
                    <a:avLst/>
                  </a:prstGeom>
                  <a:ln>
                    <a:solidFill>
                      <a:srgbClr val="CC00CC"/>
                    </a:solidFill>
                    <a:prstDash val="sys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74" name="TextBox 173">
                        <a:extLst>
                          <a:ext uri="{FF2B5EF4-FFF2-40B4-BE49-F238E27FC236}">
                            <a16:creationId xmlns:a16="http://schemas.microsoft.com/office/drawing/2014/main" id="{43A01F91-6AB3-B243-40E6-EA2A330CC63C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982964" y="5337923"/>
                        <a:ext cx="245260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altLang="ko-KR" b="0" i="1" smtClean="0">
                                  <a:solidFill>
                                    <a:srgbClr val="CC00CC"/>
                                  </a:solidFill>
                                  <a:latin typeface="Cambria Math" panose="02040503050406030204" pitchFamily="18" charset="0"/>
                                </a:rPr>
                                <m:t>ϕ</m:t>
                              </m:r>
                            </m:oMath>
                          </m:oMathPara>
                        </a14:m>
                        <a:endParaRPr lang="en-US" altLang="ko-KR" b="0">
                          <a:solidFill>
                            <a:srgbClr val="CC00CC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247" name="TextBox 246">
                        <a:extLst>
                          <a:ext uri="{FF2B5EF4-FFF2-40B4-BE49-F238E27FC236}">
                            <a16:creationId xmlns:a16="http://schemas.microsoft.com/office/drawing/2014/main" id="{BC9E9851-E2CA-139D-D8C5-F8457E0B2115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3982964" y="5337923"/>
                        <a:ext cx="245260" cy="276999"/>
                      </a:xfrm>
                      <a:prstGeom prst="rect">
                        <a:avLst/>
                      </a:prstGeom>
                      <a:blipFill>
                        <a:blip r:embed="rId10"/>
                        <a:stretch>
                          <a:fillRect l="-27500" r="-27500" b="-37778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ko-KR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75" name="TextBox 174">
                        <a:extLst>
                          <a:ext uri="{FF2B5EF4-FFF2-40B4-BE49-F238E27FC236}">
                            <a16:creationId xmlns:a16="http://schemas.microsoft.com/office/drawing/2014/main" id="{FC308136-FE23-63E8-BB85-A07C9C3E5535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939637" y="5654443"/>
                        <a:ext cx="195823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r>
                                <a:rPr lang="en-US" altLang="ko-KR" b="0" i="1" smtClean="0">
                                  <a:solidFill>
                                    <a:srgbClr val="CC00CC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oMath>
                          </m:oMathPara>
                        </a14:m>
                        <a:endParaRPr lang="en-US" altLang="ko-KR" b="0">
                          <a:solidFill>
                            <a:srgbClr val="CC00CC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248" name="TextBox 247">
                        <a:extLst>
                          <a:ext uri="{FF2B5EF4-FFF2-40B4-BE49-F238E27FC236}">
                            <a16:creationId xmlns:a16="http://schemas.microsoft.com/office/drawing/2014/main" id="{3A3F4349-E37E-D913-7B95-0D184FAF70C8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3939637" y="5654443"/>
                        <a:ext cx="195823" cy="276999"/>
                      </a:xfrm>
                      <a:prstGeom prst="rect">
                        <a:avLst/>
                      </a:prstGeom>
                      <a:blipFill>
                        <a:blip r:embed="rId11"/>
                        <a:stretch>
                          <a:fillRect l="-9091" r="-6061" b="-4444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ko-KR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76" name="TextBox 175">
                        <a:extLst>
                          <a:ext uri="{FF2B5EF4-FFF2-40B4-BE49-F238E27FC236}">
                            <a16:creationId xmlns:a16="http://schemas.microsoft.com/office/drawing/2014/main" id="{5A7D70C9-502E-D1A9-8971-2B4CC0E8D21F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250674" y="6407954"/>
                        <a:ext cx="1005468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m:oMathPara>
                        </a14:m>
                        <a:endParaRPr lang="ko-KR" altLang="en-US"/>
                      </a:p>
                    </p:txBody>
                  </p:sp>
                </mc:Choice>
                <mc:Fallback xmlns="">
                  <p:sp>
                    <p:nvSpPr>
                      <p:cNvPr id="249" name="TextBox 248">
                        <a:extLst>
                          <a:ext uri="{FF2B5EF4-FFF2-40B4-BE49-F238E27FC236}">
                            <a16:creationId xmlns:a16="http://schemas.microsoft.com/office/drawing/2014/main" id="{74D6DAD4-4C32-E680-E95A-CE16C3087C81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250674" y="6407954"/>
                        <a:ext cx="1005468" cy="276999"/>
                      </a:xfrm>
                      <a:prstGeom prst="rect">
                        <a:avLst/>
                      </a:prstGeom>
                      <a:blipFill>
                        <a:blip r:embed="rId12"/>
                        <a:stretch>
                          <a:fillRect l="-3636" r="-6667" b="-36957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ko-KR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</p:grpSp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9C21FF9A-C253-64D6-1C62-209BA2354F43}"/>
                  </a:ext>
                </a:extLst>
              </p:cNvPr>
              <p:cNvSpPr txBox="1"/>
              <p:nvPr/>
            </p:nvSpPr>
            <p:spPr>
              <a:xfrm>
                <a:off x="3339322" y="4163396"/>
                <a:ext cx="12618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원통 좌표계</a:t>
                </a:r>
              </a:p>
            </p:txBody>
          </p:sp>
        </p:grpSp>
        <p:sp>
          <p:nvSpPr>
            <p:cNvPr id="92" name="화살표: 왼쪽/오른쪽 91">
              <a:extLst>
                <a:ext uri="{FF2B5EF4-FFF2-40B4-BE49-F238E27FC236}">
                  <a16:creationId xmlns:a16="http://schemas.microsoft.com/office/drawing/2014/main" id="{29457B7D-47C3-515A-9C74-0EB506266752}"/>
                </a:ext>
              </a:extLst>
            </p:cNvPr>
            <p:cNvSpPr/>
            <p:nvPr/>
          </p:nvSpPr>
          <p:spPr>
            <a:xfrm>
              <a:off x="2705401" y="804707"/>
              <a:ext cx="848659" cy="457466"/>
            </a:xfrm>
            <a:prstGeom prst="leftRightArrow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07" name="그룹 206">
            <a:extLst>
              <a:ext uri="{FF2B5EF4-FFF2-40B4-BE49-F238E27FC236}">
                <a16:creationId xmlns:a16="http://schemas.microsoft.com/office/drawing/2014/main" id="{56B4F46D-DAD4-BF33-81EA-16D18D31DD73}"/>
              </a:ext>
            </a:extLst>
          </p:cNvPr>
          <p:cNvGrpSpPr/>
          <p:nvPr/>
        </p:nvGrpSpPr>
        <p:grpSpPr>
          <a:xfrm>
            <a:off x="7718437" y="2839082"/>
            <a:ext cx="2162910" cy="2194880"/>
            <a:chOff x="1418757" y="1234120"/>
            <a:chExt cx="2162910" cy="2194880"/>
          </a:xfrm>
        </p:grpSpPr>
        <p:cxnSp>
          <p:nvCxnSpPr>
            <p:cNvPr id="220" name="직선 화살표 연결선 219">
              <a:extLst>
                <a:ext uri="{FF2B5EF4-FFF2-40B4-BE49-F238E27FC236}">
                  <a16:creationId xmlns:a16="http://schemas.microsoft.com/office/drawing/2014/main" id="{ED202244-7FF6-89E7-8489-870D21F0A40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00212" y="1234120"/>
              <a:ext cx="0" cy="2194880"/>
            </a:xfrm>
            <a:prstGeom prst="straightConnector1">
              <a:avLst/>
            </a:prstGeom>
            <a:ln>
              <a:solidFill>
                <a:srgbClr val="0000F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직선 화살표 연결선 222">
              <a:extLst>
                <a:ext uri="{FF2B5EF4-FFF2-40B4-BE49-F238E27FC236}">
                  <a16:creationId xmlns:a16="http://schemas.microsoft.com/office/drawing/2014/main" id="{7D8A0B18-E303-B5F5-2B79-C1889BD8B520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2500212" y="1266090"/>
              <a:ext cx="0" cy="216291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4" name="타원 223">
              <a:extLst>
                <a:ext uri="{FF2B5EF4-FFF2-40B4-BE49-F238E27FC236}">
                  <a16:creationId xmlns:a16="http://schemas.microsoft.com/office/drawing/2014/main" id="{E8390A72-1E38-9FC9-5D2E-BDE2DC7592BD}"/>
                </a:ext>
              </a:extLst>
            </p:cNvPr>
            <p:cNvSpPr/>
            <p:nvPr/>
          </p:nvSpPr>
          <p:spPr>
            <a:xfrm>
              <a:off x="1672137" y="1519470"/>
              <a:ext cx="1656149" cy="1656149"/>
            </a:xfrm>
            <a:prstGeom prst="ellipse">
              <a:avLst/>
            </a:prstGeom>
            <a:noFill/>
            <a:ln>
              <a:solidFill>
                <a:srgbClr val="CC00C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25" name="직선 연결선 224">
              <a:extLst>
                <a:ext uri="{FF2B5EF4-FFF2-40B4-BE49-F238E27FC236}">
                  <a16:creationId xmlns:a16="http://schemas.microsoft.com/office/drawing/2014/main" id="{C0E70AFA-A767-EF32-132E-9349994F85C7}"/>
                </a:ext>
              </a:extLst>
            </p:cNvPr>
            <p:cNvCxnSpPr>
              <a:endCxn id="224" idx="7"/>
            </p:cNvCxnSpPr>
            <p:nvPr/>
          </p:nvCxnSpPr>
          <p:spPr>
            <a:xfrm flipV="1">
              <a:off x="2500211" y="1762007"/>
              <a:ext cx="585538" cy="585537"/>
            </a:xfrm>
            <a:prstGeom prst="line">
              <a:avLst/>
            </a:prstGeom>
            <a:ln>
              <a:solidFill>
                <a:srgbClr val="CC00CC"/>
              </a:solidFill>
              <a:prstDash val="sysDash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26" name="TextBox 225">
                  <a:extLst>
                    <a:ext uri="{FF2B5EF4-FFF2-40B4-BE49-F238E27FC236}">
                      <a16:creationId xmlns:a16="http://schemas.microsoft.com/office/drawing/2014/main" id="{B6899D8E-D92E-D51F-1DAF-20014B79E688}"/>
                    </a:ext>
                  </a:extLst>
                </p:cNvPr>
                <p:cNvSpPr txBox="1"/>
                <p:nvPr/>
              </p:nvSpPr>
              <p:spPr>
                <a:xfrm>
                  <a:off x="2792980" y="2019026"/>
                  <a:ext cx="131639" cy="184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200" b="0" i="1" smtClean="0">
                            <a:solidFill>
                              <a:srgbClr val="CC00CC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oMath>
                    </m:oMathPara>
                  </a14:m>
                  <a:endParaRPr lang="ko-KR" altLang="en-US" sz="1200">
                    <a:solidFill>
                      <a:srgbClr val="CC00CC"/>
                    </a:solidFill>
                  </a:endParaRPr>
                </a:p>
              </p:txBody>
            </p:sp>
          </mc:Choice>
          <mc:Fallback>
            <p:sp>
              <p:nvSpPr>
                <p:cNvPr id="226" name="TextBox 225">
                  <a:extLst>
                    <a:ext uri="{FF2B5EF4-FFF2-40B4-BE49-F238E27FC236}">
                      <a16:creationId xmlns:a16="http://schemas.microsoft.com/office/drawing/2014/main" id="{B6899D8E-D92E-D51F-1DAF-20014B79E68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92980" y="2019026"/>
                  <a:ext cx="131639" cy="184666"/>
                </a:xfrm>
                <a:prstGeom prst="rect">
                  <a:avLst/>
                </a:prstGeom>
                <a:blipFill>
                  <a:blip r:embed="rId21"/>
                  <a:stretch>
                    <a:fillRect l="-14286" r="-476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27" name="직선 연결선 226">
              <a:extLst>
                <a:ext uri="{FF2B5EF4-FFF2-40B4-BE49-F238E27FC236}">
                  <a16:creationId xmlns:a16="http://schemas.microsoft.com/office/drawing/2014/main" id="{90D30C25-E306-DE1A-EAEE-41DC38A6A908}"/>
                </a:ext>
              </a:extLst>
            </p:cNvPr>
            <p:cNvCxnSpPr>
              <a:stCxn id="224" idx="7"/>
            </p:cNvCxnSpPr>
            <p:nvPr/>
          </p:nvCxnSpPr>
          <p:spPr>
            <a:xfrm>
              <a:off x="3085749" y="1762007"/>
              <a:ext cx="0" cy="58553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0" name="TextBox 239">
                  <a:extLst>
                    <a:ext uri="{FF2B5EF4-FFF2-40B4-BE49-F238E27FC236}">
                      <a16:creationId xmlns:a16="http://schemas.microsoft.com/office/drawing/2014/main" id="{AB53D805-29BB-2729-8CBD-089515E03138}"/>
                    </a:ext>
                  </a:extLst>
                </p:cNvPr>
                <p:cNvSpPr txBox="1"/>
                <p:nvPr/>
              </p:nvSpPr>
              <p:spPr>
                <a:xfrm>
                  <a:off x="3010190" y="2323296"/>
                  <a:ext cx="140936" cy="184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ko-KR" altLang="en-US" sz="120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077BACED-4D89-8A55-737C-6FC3B4C6E7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10190" y="2323296"/>
                  <a:ext cx="140936" cy="184666"/>
                </a:xfrm>
                <a:prstGeom prst="rect">
                  <a:avLst/>
                </a:prstGeom>
                <a:blipFill>
                  <a:blip r:embed="rId3"/>
                  <a:stretch>
                    <a:fillRect l="-13043" b="-333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42" name="TextBox 241">
                  <a:extLst>
                    <a:ext uri="{FF2B5EF4-FFF2-40B4-BE49-F238E27FC236}">
                      <a16:creationId xmlns:a16="http://schemas.microsoft.com/office/drawing/2014/main" id="{87EBF558-87CF-9ABA-CC94-EEACB0732F9D}"/>
                    </a:ext>
                  </a:extLst>
                </p:cNvPr>
                <p:cNvSpPr txBox="1"/>
                <p:nvPr/>
              </p:nvSpPr>
              <p:spPr>
                <a:xfrm>
                  <a:off x="2329790" y="1644839"/>
                  <a:ext cx="130870" cy="184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ko-KR" altLang="en-US" sz="1200"/>
                </a:p>
              </p:txBody>
            </p:sp>
          </mc:Choice>
          <mc:Fallback>
            <p:sp>
              <p:nvSpPr>
                <p:cNvPr id="242" name="TextBox 241">
                  <a:extLst>
                    <a:ext uri="{FF2B5EF4-FFF2-40B4-BE49-F238E27FC236}">
                      <a16:creationId xmlns:a16="http://schemas.microsoft.com/office/drawing/2014/main" id="{87EBF558-87CF-9ABA-CC94-EEACB0732F9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29790" y="1644839"/>
                  <a:ext cx="130870" cy="184666"/>
                </a:xfrm>
                <a:prstGeom prst="rect">
                  <a:avLst/>
                </a:prstGeom>
                <a:blipFill>
                  <a:blip r:embed="rId22"/>
                  <a:stretch>
                    <a:fillRect l="-14286" r="-4762" b="-333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43" name="직선 연결선 242">
              <a:extLst>
                <a:ext uri="{FF2B5EF4-FFF2-40B4-BE49-F238E27FC236}">
                  <a16:creationId xmlns:a16="http://schemas.microsoft.com/office/drawing/2014/main" id="{E7A1C842-0EAF-9A23-019A-431E4D6C083D}"/>
                </a:ext>
              </a:extLst>
            </p:cNvPr>
            <p:cNvCxnSpPr>
              <a:cxnSpLocks/>
              <a:endCxn id="224" idx="7"/>
            </p:cNvCxnSpPr>
            <p:nvPr/>
          </p:nvCxnSpPr>
          <p:spPr>
            <a:xfrm>
              <a:off x="2500211" y="1762007"/>
              <a:ext cx="58553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46" name="부분 원형 245">
              <a:extLst>
                <a:ext uri="{FF2B5EF4-FFF2-40B4-BE49-F238E27FC236}">
                  <a16:creationId xmlns:a16="http://schemas.microsoft.com/office/drawing/2014/main" id="{7252F5A3-953E-3A40-1B92-262FCA1C12C9}"/>
                </a:ext>
              </a:extLst>
            </p:cNvPr>
            <p:cNvSpPr/>
            <p:nvPr/>
          </p:nvSpPr>
          <p:spPr>
            <a:xfrm rot="20700000">
              <a:off x="2283223" y="2145768"/>
              <a:ext cx="459374" cy="385077"/>
            </a:xfrm>
            <a:prstGeom prst="pie">
              <a:avLst>
                <a:gd name="adj1" fmla="val 17099673"/>
                <a:gd name="adj2" fmla="val 19565985"/>
              </a:avLst>
            </a:prstGeom>
            <a:solidFill>
              <a:srgbClr val="CC00CC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50" name="TextBox 249">
                  <a:extLst>
                    <a:ext uri="{FF2B5EF4-FFF2-40B4-BE49-F238E27FC236}">
                      <a16:creationId xmlns:a16="http://schemas.microsoft.com/office/drawing/2014/main" id="{06F99FB4-1092-4757-2D7E-50DCDA03C4CB}"/>
                    </a:ext>
                  </a:extLst>
                </p:cNvPr>
                <p:cNvSpPr txBox="1"/>
                <p:nvPr/>
              </p:nvSpPr>
              <p:spPr>
                <a:xfrm>
                  <a:off x="2523876" y="1933051"/>
                  <a:ext cx="163635" cy="184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200" b="0" i="1" smtClean="0">
                            <a:solidFill>
                              <a:srgbClr val="CC00CC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oMath>
                    </m:oMathPara>
                  </a14:m>
                  <a:endParaRPr lang="ko-KR" altLang="en-US" sz="1200">
                    <a:solidFill>
                      <a:srgbClr val="CC00CC"/>
                    </a:solidFill>
                  </a:endParaRPr>
                </a:p>
              </p:txBody>
            </p:sp>
          </mc:Choice>
          <mc:Fallback>
            <p:sp>
              <p:nvSpPr>
                <p:cNvPr id="250" name="TextBox 249">
                  <a:extLst>
                    <a:ext uri="{FF2B5EF4-FFF2-40B4-BE49-F238E27FC236}">
                      <a16:creationId xmlns:a16="http://schemas.microsoft.com/office/drawing/2014/main" id="{06F99FB4-1092-4757-2D7E-50DCDA03C4C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23876" y="1933051"/>
                  <a:ext cx="163635" cy="184666"/>
                </a:xfrm>
                <a:prstGeom prst="rect">
                  <a:avLst/>
                </a:prstGeom>
                <a:blipFill>
                  <a:blip r:embed="rId23"/>
                  <a:stretch>
                    <a:fillRect l="-22222" r="-25926" b="-32258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927011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그룹 49">
            <a:extLst>
              <a:ext uri="{FF2B5EF4-FFF2-40B4-BE49-F238E27FC236}">
                <a16:creationId xmlns:a16="http://schemas.microsoft.com/office/drawing/2014/main" id="{9E9FB94C-A1A8-F0CE-9771-B605089875E5}"/>
              </a:ext>
            </a:extLst>
          </p:cNvPr>
          <p:cNvGrpSpPr/>
          <p:nvPr/>
        </p:nvGrpSpPr>
        <p:grpSpPr>
          <a:xfrm>
            <a:off x="5480006" y="815092"/>
            <a:ext cx="2885048" cy="2613908"/>
            <a:chOff x="5480006" y="815092"/>
            <a:chExt cx="2885048" cy="2613908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379229AA-89C7-C5B3-1045-A7F169206F9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Photocopy/>
                      </a14:imgEffect>
                    </a14:imgLayer>
                  </a14:imgProps>
                </a:ext>
              </a:extLst>
            </a:blip>
            <a:srcRect l="33409" r="16923"/>
            <a:stretch/>
          </p:blipFill>
          <p:spPr>
            <a:xfrm>
              <a:off x="5480006" y="815092"/>
              <a:ext cx="2885048" cy="2613908"/>
            </a:xfrm>
            <a:prstGeom prst="rect">
              <a:avLst/>
            </a:prstGeom>
          </p:spPr>
        </p:pic>
        <p:cxnSp>
          <p:nvCxnSpPr>
            <p:cNvPr id="9" name="직선 화살표 연결선 8">
              <a:extLst>
                <a:ext uri="{FF2B5EF4-FFF2-40B4-BE49-F238E27FC236}">
                  <a16:creationId xmlns:a16="http://schemas.microsoft.com/office/drawing/2014/main" id="{62982252-2C69-E1B0-5802-67B8A04DF5A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247334" y="1572539"/>
              <a:ext cx="945839" cy="983372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화살표 연결선 9">
              <a:extLst>
                <a:ext uri="{FF2B5EF4-FFF2-40B4-BE49-F238E27FC236}">
                  <a16:creationId xmlns:a16="http://schemas.microsoft.com/office/drawing/2014/main" id="{10222D25-F11C-2358-B1CA-FCBFE5B5011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61465" y="2550656"/>
              <a:ext cx="1431708" cy="0"/>
            </a:xfrm>
            <a:prstGeom prst="straightConnector1">
              <a:avLst/>
            </a:prstGeom>
            <a:ln>
              <a:solidFill>
                <a:srgbClr val="00FF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3E8CDCB7-87E3-D36F-E20E-8AA67B8D0D4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3173" y="1034731"/>
              <a:ext cx="0" cy="1516991"/>
            </a:xfrm>
            <a:prstGeom prst="straightConnector1">
              <a:avLst/>
            </a:prstGeom>
            <a:ln>
              <a:solidFill>
                <a:srgbClr val="0000F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F7A2714-9D29-22B8-9BF3-048BE1ABAB5A}"/>
                </a:ext>
              </a:extLst>
            </p:cNvPr>
            <p:cNvSpPr txBox="1"/>
            <p:nvPr/>
          </p:nvSpPr>
          <p:spPr>
            <a:xfrm>
              <a:off x="7225828" y="1026636"/>
              <a:ext cx="27603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>
                  <a:solidFill>
                    <a:srgbClr val="0000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Z</a:t>
              </a:r>
              <a:endParaRPr lang="ko-KR" altLang="en-US" sz="1200" b="1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1A1CEF0C-C771-7BF9-FA05-68B15E7AAA8B}"/>
                </a:ext>
              </a:extLst>
            </p:cNvPr>
            <p:cNvSpPr txBox="1"/>
            <p:nvPr/>
          </p:nvSpPr>
          <p:spPr>
            <a:xfrm>
              <a:off x="6116882" y="1672313"/>
              <a:ext cx="27603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X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F75A97D1-E999-FD94-673E-BF96D2EB0A36}"/>
                </a:ext>
              </a:extLst>
            </p:cNvPr>
            <p:cNvSpPr txBox="1"/>
            <p:nvPr/>
          </p:nvSpPr>
          <p:spPr>
            <a:xfrm>
              <a:off x="5811572" y="2543975"/>
              <a:ext cx="27603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>
                  <a:solidFill>
                    <a:srgbClr val="00FF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Y</a:t>
              </a:r>
              <a:endParaRPr lang="ko-KR" altLang="en-US" sz="1200" b="1">
                <a:solidFill>
                  <a:srgbClr val="00FF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50E3B6F7-ACC7-2F30-BDA7-83F921B65035}"/>
                </a:ext>
              </a:extLst>
            </p:cNvPr>
            <p:cNvSpPr txBox="1"/>
            <p:nvPr/>
          </p:nvSpPr>
          <p:spPr>
            <a:xfrm>
              <a:off x="5811572" y="1935949"/>
              <a:ext cx="9457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(forward)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AD6FEED6-D789-00DF-25C6-4C036B844B80}"/>
                </a:ext>
              </a:extLst>
            </p:cNvPr>
            <p:cNvSpPr txBox="1"/>
            <p:nvPr/>
          </p:nvSpPr>
          <p:spPr>
            <a:xfrm>
              <a:off x="5569334" y="2748438"/>
              <a:ext cx="7605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>
                  <a:solidFill>
                    <a:srgbClr val="00FF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(left)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2CB9EF46-2FDF-5161-09C9-F2175DE51EAF}"/>
                </a:ext>
              </a:extLst>
            </p:cNvPr>
            <p:cNvSpPr txBox="1"/>
            <p:nvPr/>
          </p:nvSpPr>
          <p:spPr>
            <a:xfrm>
              <a:off x="6996652" y="1235376"/>
              <a:ext cx="7605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>
                  <a:solidFill>
                    <a:srgbClr val="0000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(up)</a:t>
              </a:r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6C356AB9-1539-2C7D-5A7F-4922CB26CA63}"/>
              </a:ext>
            </a:extLst>
          </p:cNvPr>
          <p:cNvGrpSpPr/>
          <p:nvPr/>
        </p:nvGrpSpPr>
        <p:grpSpPr>
          <a:xfrm>
            <a:off x="1879956" y="815092"/>
            <a:ext cx="3098967" cy="2705597"/>
            <a:chOff x="1879956" y="815092"/>
            <a:chExt cx="3098967" cy="2705597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CE6D3937-1578-6237-CA65-26A5FE36200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Photocopy/>
                      </a14:imgEffect>
                    </a14:imgLayer>
                  </a14:imgProps>
                </a:ext>
              </a:extLst>
            </a:blip>
            <a:srcRect l="6714" r="43619"/>
            <a:stretch/>
          </p:blipFill>
          <p:spPr>
            <a:xfrm>
              <a:off x="1879956" y="815092"/>
              <a:ext cx="2885048" cy="2613908"/>
            </a:xfrm>
            <a:prstGeom prst="rect">
              <a:avLst/>
            </a:prstGeom>
          </p:spPr>
        </p:pic>
        <p:cxnSp>
          <p:nvCxnSpPr>
            <p:cNvPr id="21" name="직선 화살표 연결선 20">
              <a:extLst>
                <a:ext uri="{FF2B5EF4-FFF2-40B4-BE49-F238E27FC236}">
                  <a16:creationId xmlns:a16="http://schemas.microsoft.com/office/drawing/2014/main" id="{FB6E7F12-8686-2E9A-161A-FA14EAA05983}"/>
                </a:ext>
              </a:extLst>
            </p:cNvPr>
            <p:cNvCxnSpPr>
              <a:cxnSpLocks/>
            </p:cNvCxnSpPr>
            <p:nvPr/>
          </p:nvCxnSpPr>
          <p:spPr>
            <a:xfrm>
              <a:off x="3369853" y="2071832"/>
              <a:ext cx="1112625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화살표 연결선 23">
              <a:extLst>
                <a:ext uri="{FF2B5EF4-FFF2-40B4-BE49-F238E27FC236}">
                  <a16:creationId xmlns:a16="http://schemas.microsoft.com/office/drawing/2014/main" id="{8C66D30A-1805-BA8E-8964-FF052E63219D}"/>
                </a:ext>
              </a:extLst>
            </p:cNvPr>
            <p:cNvCxnSpPr>
              <a:cxnSpLocks/>
            </p:cNvCxnSpPr>
            <p:nvPr/>
          </p:nvCxnSpPr>
          <p:spPr>
            <a:xfrm>
              <a:off x="3369853" y="2071832"/>
              <a:ext cx="0" cy="1221287"/>
            </a:xfrm>
            <a:prstGeom prst="straightConnector1">
              <a:avLst/>
            </a:prstGeom>
            <a:ln>
              <a:solidFill>
                <a:srgbClr val="00FF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화살표 연결선 26">
              <a:extLst>
                <a:ext uri="{FF2B5EF4-FFF2-40B4-BE49-F238E27FC236}">
                  <a16:creationId xmlns:a16="http://schemas.microsoft.com/office/drawing/2014/main" id="{6B24B788-7F2E-D23E-FFD1-20918503A6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69853" y="1705173"/>
              <a:ext cx="886744" cy="359052"/>
            </a:xfrm>
            <a:prstGeom prst="straightConnector1">
              <a:avLst/>
            </a:prstGeom>
            <a:ln>
              <a:solidFill>
                <a:srgbClr val="0000F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44D91764-6E80-88AC-DA4B-F48A23839F65}"/>
                </a:ext>
              </a:extLst>
            </p:cNvPr>
            <p:cNvSpPr txBox="1"/>
            <p:nvPr/>
          </p:nvSpPr>
          <p:spPr>
            <a:xfrm>
              <a:off x="3392736" y="3058379"/>
              <a:ext cx="27603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>
                  <a:solidFill>
                    <a:srgbClr val="00FF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Y</a:t>
              </a:r>
              <a:endParaRPr lang="ko-KR" altLang="en-US" sz="1200" b="1">
                <a:solidFill>
                  <a:srgbClr val="00FF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8421997E-9557-AB61-A274-EBCF25D40FC3}"/>
                </a:ext>
              </a:extLst>
            </p:cNvPr>
            <p:cNvSpPr txBox="1"/>
            <p:nvPr/>
          </p:nvSpPr>
          <p:spPr>
            <a:xfrm>
              <a:off x="4217881" y="2066058"/>
              <a:ext cx="27603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X</a:t>
              </a:r>
              <a:endParaRPr lang="ko-KR" altLang="en-US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8EF5EFE-CB98-EE98-150B-981688AF5208}"/>
                </a:ext>
              </a:extLst>
            </p:cNvPr>
            <p:cNvSpPr txBox="1"/>
            <p:nvPr/>
          </p:nvSpPr>
          <p:spPr>
            <a:xfrm>
              <a:off x="3926165" y="1434039"/>
              <a:ext cx="27603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>
                  <a:solidFill>
                    <a:srgbClr val="0000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Z</a:t>
              </a:r>
              <a:endParaRPr lang="ko-KR" altLang="en-US" sz="1200" b="1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DAF28CC9-70EA-2196-3C8A-AD93A34E90F0}"/>
                </a:ext>
              </a:extLst>
            </p:cNvPr>
            <p:cNvSpPr txBox="1"/>
            <p:nvPr/>
          </p:nvSpPr>
          <p:spPr>
            <a:xfrm>
              <a:off x="3975643" y="2273657"/>
              <a:ext cx="7605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(right)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DED0C3FB-1389-BB94-7D6D-23F9BEDE334C}"/>
                </a:ext>
              </a:extLst>
            </p:cNvPr>
            <p:cNvSpPr txBox="1"/>
            <p:nvPr/>
          </p:nvSpPr>
          <p:spPr>
            <a:xfrm>
              <a:off x="4008915" y="1435872"/>
              <a:ext cx="9700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>
                  <a:solidFill>
                    <a:srgbClr val="0000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(forward)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6372C50C-985E-F554-DA84-89F3B2F3F642}"/>
                </a:ext>
              </a:extLst>
            </p:cNvPr>
            <p:cNvSpPr txBox="1"/>
            <p:nvPr/>
          </p:nvSpPr>
          <p:spPr>
            <a:xfrm>
              <a:off x="3163560" y="3243690"/>
              <a:ext cx="7605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>
                  <a:solidFill>
                    <a:srgbClr val="00FF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(down)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01914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25">
            <a:extLst>
              <a:ext uri="{FF2B5EF4-FFF2-40B4-BE49-F238E27FC236}">
                <a16:creationId xmlns:a16="http://schemas.microsoft.com/office/drawing/2014/main" id="{C839D14B-6691-2F72-B0B5-D36EB0BCFD42}"/>
              </a:ext>
            </a:extLst>
          </p:cNvPr>
          <p:cNvGrpSpPr/>
          <p:nvPr/>
        </p:nvGrpSpPr>
        <p:grpSpPr>
          <a:xfrm>
            <a:off x="309094" y="57782"/>
            <a:ext cx="2162910" cy="2194880"/>
            <a:chOff x="1418757" y="1234120"/>
            <a:chExt cx="2162910" cy="2194880"/>
          </a:xfrm>
        </p:grpSpPr>
        <p:cxnSp>
          <p:nvCxnSpPr>
            <p:cNvPr id="5" name="직선 화살표 연결선 4">
              <a:extLst>
                <a:ext uri="{FF2B5EF4-FFF2-40B4-BE49-F238E27FC236}">
                  <a16:creationId xmlns:a16="http://schemas.microsoft.com/office/drawing/2014/main" id="{6C53C138-6217-D532-30A7-9ACACED758D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00212" y="1234120"/>
              <a:ext cx="0" cy="2194880"/>
            </a:xfrm>
            <a:prstGeom prst="straightConnector1">
              <a:avLst/>
            </a:prstGeom>
            <a:ln>
              <a:solidFill>
                <a:srgbClr val="00FF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화살표 연결선 5">
              <a:extLst>
                <a:ext uri="{FF2B5EF4-FFF2-40B4-BE49-F238E27FC236}">
                  <a16:creationId xmlns:a16="http://schemas.microsoft.com/office/drawing/2014/main" id="{DCDA18BB-D485-917E-4BE8-4ECCA8CC628F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2500212" y="1266090"/>
              <a:ext cx="0" cy="216291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E43DE3D3-12BC-6D93-A9A5-B4966C9DCC12}"/>
                </a:ext>
              </a:extLst>
            </p:cNvPr>
            <p:cNvSpPr/>
            <p:nvPr/>
          </p:nvSpPr>
          <p:spPr>
            <a:xfrm>
              <a:off x="1672137" y="1519470"/>
              <a:ext cx="1656149" cy="1656149"/>
            </a:xfrm>
            <a:prstGeom prst="ellipse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A38B7BCB-B474-CED3-4215-4C3E10D0642D}"/>
                </a:ext>
              </a:extLst>
            </p:cNvPr>
            <p:cNvCxnSpPr>
              <a:endCxn id="10" idx="7"/>
            </p:cNvCxnSpPr>
            <p:nvPr/>
          </p:nvCxnSpPr>
          <p:spPr>
            <a:xfrm flipV="1">
              <a:off x="2500211" y="1762007"/>
              <a:ext cx="585538" cy="585537"/>
            </a:xfrm>
            <a:prstGeom prst="line">
              <a:avLst/>
            </a:prstGeom>
            <a:ln>
              <a:prstDash val="sysDash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DFE642F1-3297-792D-2D59-7B7AF9223B1D}"/>
                    </a:ext>
                  </a:extLst>
                </p:cNvPr>
                <p:cNvSpPr txBox="1"/>
                <p:nvPr/>
              </p:nvSpPr>
              <p:spPr>
                <a:xfrm>
                  <a:off x="2640265" y="1899045"/>
                  <a:ext cx="131639" cy="184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oMath>
                    </m:oMathPara>
                  </a14:m>
                  <a:endParaRPr lang="ko-KR" altLang="en-US" sz="120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DFE642F1-3297-792D-2D59-7B7AF9223B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40265" y="1899045"/>
                  <a:ext cx="131639" cy="184666"/>
                </a:xfrm>
                <a:prstGeom prst="rect">
                  <a:avLst/>
                </a:prstGeom>
                <a:blipFill>
                  <a:blip r:embed="rId2"/>
                  <a:stretch>
                    <a:fillRect l="-9091" r="-4545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F5E7F96E-5EA0-2C27-E0E8-279F76F1C96A}"/>
                </a:ext>
              </a:extLst>
            </p:cNvPr>
            <p:cNvCxnSpPr>
              <a:stCxn id="10" idx="7"/>
            </p:cNvCxnSpPr>
            <p:nvPr/>
          </p:nvCxnSpPr>
          <p:spPr>
            <a:xfrm>
              <a:off x="3085749" y="1762007"/>
              <a:ext cx="0" cy="58553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077BACED-4D89-8A55-737C-6FC3B4C6E703}"/>
                    </a:ext>
                  </a:extLst>
                </p:cNvPr>
                <p:cNvSpPr txBox="1"/>
                <p:nvPr/>
              </p:nvSpPr>
              <p:spPr>
                <a:xfrm>
                  <a:off x="3010190" y="2323296"/>
                  <a:ext cx="140936" cy="184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ko-KR" altLang="en-US" sz="120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077BACED-4D89-8A55-737C-6FC3B4C6E7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10190" y="2323296"/>
                  <a:ext cx="140936" cy="184666"/>
                </a:xfrm>
                <a:prstGeom prst="rect">
                  <a:avLst/>
                </a:prstGeom>
                <a:blipFill>
                  <a:blip r:embed="rId3"/>
                  <a:stretch>
                    <a:fillRect l="-13043" b="-333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BD6E8742-683F-B7B9-7CC2-2B05703CFABA}"/>
                    </a:ext>
                  </a:extLst>
                </p:cNvPr>
                <p:cNvSpPr txBox="1"/>
                <p:nvPr/>
              </p:nvSpPr>
              <p:spPr>
                <a:xfrm>
                  <a:off x="2329790" y="1644839"/>
                  <a:ext cx="143694" cy="184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ko-KR" altLang="en-US" sz="120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BD6E8742-683F-B7B9-7CC2-2B05703CFAB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29790" y="1644839"/>
                  <a:ext cx="143694" cy="184666"/>
                </a:xfrm>
                <a:prstGeom prst="rect">
                  <a:avLst/>
                </a:prstGeom>
                <a:blipFill>
                  <a:blip r:embed="rId4"/>
                  <a:stretch>
                    <a:fillRect l="-20833" r="-12500" b="-2666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941B2CF9-D131-4022-8622-4EFD44A02448}"/>
                </a:ext>
              </a:extLst>
            </p:cNvPr>
            <p:cNvCxnSpPr>
              <a:cxnSpLocks/>
              <a:endCxn id="10" idx="7"/>
            </p:cNvCxnSpPr>
            <p:nvPr/>
          </p:nvCxnSpPr>
          <p:spPr>
            <a:xfrm>
              <a:off x="2500211" y="1762007"/>
              <a:ext cx="58553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4" name="부분 원형 23">
              <a:extLst>
                <a:ext uri="{FF2B5EF4-FFF2-40B4-BE49-F238E27FC236}">
                  <a16:creationId xmlns:a16="http://schemas.microsoft.com/office/drawing/2014/main" id="{E2A9E634-60B7-554F-B2BC-FDD9B1C139A5}"/>
                </a:ext>
              </a:extLst>
            </p:cNvPr>
            <p:cNvSpPr/>
            <p:nvPr/>
          </p:nvSpPr>
          <p:spPr>
            <a:xfrm rot="20700000">
              <a:off x="2270523" y="2152118"/>
              <a:ext cx="459374" cy="385077"/>
            </a:xfrm>
            <a:prstGeom prst="pie">
              <a:avLst>
                <a:gd name="adj1" fmla="val 19760367"/>
                <a:gd name="adj2" fmla="val 954262"/>
              </a:avLst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3461A1F7-45B4-0834-0D0D-DA8520552C59}"/>
                    </a:ext>
                  </a:extLst>
                </p:cNvPr>
                <p:cNvSpPr txBox="1"/>
                <p:nvPr/>
              </p:nvSpPr>
              <p:spPr>
                <a:xfrm>
                  <a:off x="2708727" y="2124341"/>
                  <a:ext cx="163635" cy="184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oMath>
                    </m:oMathPara>
                  </a14:m>
                  <a:endParaRPr lang="ko-KR" altLang="en-US" sz="120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3461A1F7-45B4-0834-0D0D-DA8520552C5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08727" y="2124341"/>
                  <a:ext cx="163635" cy="184666"/>
                </a:xfrm>
                <a:prstGeom prst="rect">
                  <a:avLst/>
                </a:prstGeom>
                <a:blipFill>
                  <a:blip r:embed="rId5"/>
                  <a:stretch>
                    <a:fillRect l="-22222" r="-25926" b="-3333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0C355593-CB40-0548-4890-9FBEC13A3505}"/>
              </a:ext>
            </a:extLst>
          </p:cNvPr>
          <p:cNvGrpSpPr/>
          <p:nvPr/>
        </p:nvGrpSpPr>
        <p:grpSpPr>
          <a:xfrm>
            <a:off x="3046698" y="57782"/>
            <a:ext cx="5238750" cy="2305050"/>
            <a:chOff x="525902" y="1011879"/>
            <a:chExt cx="5238750" cy="2305050"/>
          </a:xfrm>
        </p:grpSpPr>
        <p:pic>
          <p:nvPicPr>
            <p:cNvPr id="28" name="Picture 2" descr="원통 좌표계와 구면 좌표계">
              <a:extLst>
                <a:ext uri="{FF2B5EF4-FFF2-40B4-BE49-F238E27FC236}">
                  <a16:creationId xmlns:a16="http://schemas.microsoft.com/office/drawing/2014/main" id="{079032EB-A62E-2789-17E2-F5F8E7CC2F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5902" y="1011879"/>
              <a:ext cx="5238750" cy="2305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775989AC-75E5-3FE3-4EC9-E63A08C97C7F}"/>
                    </a:ext>
                  </a:extLst>
                </p:cNvPr>
                <p:cNvSpPr txBox="1"/>
                <p:nvPr/>
              </p:nvSpPr>
              <p:spPr>
                <a:xfrm>
                  <a:off x="2228850" y="2509838"/>
                  <a:ext cx="104775" cy="169277"/>
                </a:xfrm>
                <a:prstGeom prst="rect">
                  <a:avLst/>
                </a:prstGeom>
                <a:solidFill>
                  <a:srgbClr val="FFFFFF"/>
                </a:solidFill>
                <a:ln>
                  <a:solidFill>
                    <a:srgbClr val="FFFFFF"/>
                  </a:solidFill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1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oMath>
                    </m:oMathPara>
                  </a14:m>
                  <a:endParaRPr lang="ko-KR" altLang="en-US" sz="110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2DE4FF90-C2F6-0B61-FFCF-6810402F455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28850" y="2509838"/>
                  <a:ext cx="104775" cy="169277"/>
                </a:xfrm>
                <a:prstGeom prst="rect">
                  <a:avLst/>
                </a:prstGeom>
                <a:blipFill>
                  <a:blip r:embed="rId7"/>
                  <a:stretch>
                    <a:fillRect l="-10000" r="-5000"/>
                  </a:stretch>
                </a:blipFill>
                <a:ln>
                  <a:solidFill>
                    <a:srgbClr val="FFFFFF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0DEF5BD2-BC60-89BF-3C36-A8EE38917E81}"/>
                    </a:ext>
                  </a:extLst>
                </p:cNvPr>
                <p:cNvSpPr txBox="1"/>
                <p:nvPr/>
              </p:nvSpPr>
              <p:spPr>
                <a:xfrm>
                  <a:off x="3328990" y="2509842"/>
                  <a:ext cx="104775" cy="169277"/>
                </a:xfrm>
                <a:prstGeom prst="rect">
                  <a:avLst/>
                </a:prstGeom>
                <a:solidFill>
                  <a:srgbClr val="FFFFFF"/>
                </a:solidFill>
                <a:ln>
                  <a:solidFill>
                    <a:srgbClr val="FFFFFF"/>
                  </a:solidFill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1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oMath>
                    </m:oMathPara>
                  </a14:m>
                  <a:endParaRPr lang="ko-KR" altLang="en-US" sz="110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40E8B4CB-D910-55EA-EB6F-3C736E10378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28990" y="2509842"/>
                  <a:ext cx="104775" cy="169277"/>
                </a:xfrm>
                <a:prstGeom prst="rect">
                  <a:avLst/>
                </a:prstGeom>
                <a:blipFill>
                  <a:blip r:embed="rId8"/>
                  <a:stretch>
                    <a:fillRect l="-10526" r="-10526"/>
                  </a:stretch>
                </a:blipFill>
                <a:ln>
                  <a:solidFill>
                    <a:srgbClr val="FFFFFF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FC6568DB-B8DC-72F1-D096-60CFCA622DF3}"/>
                    </a:ext>
                  </a:extLst>
                </p:cNvPr>
                <p:cNvSpPr txBox="1"/>
                <p:nvPr/>
              </p:nvSpPr>
              <p:spPr>
                <a:xfrm>
                  <a:off x="3328990" y="2706004"/>
                  <a:ext cx="104775" cy="169277"/>
                </a:xfrm>
                <a:prstGeom prst="rect">
                  <a:avLst/>
                </a:prstGeom>
                <a:solidFill>
                  <a:srgbClr val="FFFFFF"/>
                </a:solidFill>
                <a:ln>
                  <a:solidFill>
                    <a:srgbClr val="FFFFFF"/>
                  </a:solidFill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1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oMath>
                    </m:oMathPara>
                  </a14:m>
                  <a:endParaRPr lang="ko-KR" altLang="en-US" sz="110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213C92E7-C7DF-981B-950A-42B76D47A36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28990" y="2706004"/>
                  <a:ext cx="104775" cy="169277"/>
                </a:xfrm>
                <a:prstGeom prst="rect">
                  <a:avLst/>
                </a:prstGeom>
                <a:blipFill>
                  <a:blip r:embed="rId8"/>
                  <a:stretch>
                    <a:fillRect l="-10526" r="-10526"/>
                  </a:stretch>
                </a:blipFill>
                <a:ln>
                  <a:solidFill>
                    <a:srgbClr val="FFFFFF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7AF6422A-D6BE-E291-7D78-5D6B8882EE9F}"/>
              </a:ext>
            </a:extLst>
          </p:cNvPr>
          <p:cNvGrpSpPr/>
          <p:nvPr/>
        </p:nvGrpSpPr>
        <p:grpSpPr>
          <a:xfrm>
            <a:off x="2218623" y="2924069"/>
            <a:ext cx="4367261" cy="2001274"/>
            <a:chOff x="4355033" y="3030601"/>
            <a:chExt cx="4367261" cy="2001274"/>
          </a:xfrm>
        </p:grpSpPr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BA6555EE-2706-BE7E-F5F1-6C8321767023}"/>
                </a:ext>
              </a:extLst>
            </p:cNvPr>
            <p:cNvGrpSpPr/>
            <p:nvPr/>
          </p:nvGrpSpPr>
          <p:grpSpPr>
            <a:xfrm>
              <a:off x="4355033" y="3615487"/>
              <a:ext cx="1436226" cy="1416388"/>
              <a:chOff x="4355033" y="3615487"/>
              <a:chExt cx="1436226" cy="141638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826D9507-2D6A-DBA5-C2A7-D742FE9BE5D5}"/>
                      </a:ext>
                    </a:extLst>
                  </p:cNvPr>
                  <p:cNvSpPr txBox="1"/>
                  <p:nvPr/>
                </p:nvSpPr>
                <p:spPr>
                  <a:xfrm>
                    <a:off x="4355033" y="3615487"/>
                    <a:ext cx="1436226" cy="33541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ad>
                            <m:radPr>
                              <m:degHide m:val="on"/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oMath>
                      </m:oMathPara>
                    </a14:m>
                    <a:endParaRPr lang="ko-KR" altLang="en-US"/>
                  </a:p>
                </p:txBody>
              </p:sp>
            </mc:Choice>
            <mc:Fallback xmlns="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826D9507-2D6A-DBA5-C2A7-D742FE9BE5D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355033" y="3615487"/>
                    <a:ext cx="1436226" cy="335413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l="-847" b="-21818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7CDB0377-E8BF-5AA4-5AA2-424F98562E8D}"/>
                      </a:ext>
                    </a:extLst>
                  </p:cNvPr>
                  <p:cNvSpPr txBox="1"/>
                  <p:nvPr/>
                </p:nvSpPr>
                <p:spPr>
                  <a:xfrm>
                    <a:off x="4355033" y="4134735"/>
                    <a:ext cx="1265603" cy="47429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unc>
                            <m:func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p>
                                <m:sSup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b="0" i="0" smtClean="0">
                                      <a:latin typeface="Cambria Math" panose="02040503050406030204" pitchFamily="18" charset="0"/>
                                    </a:rPr>
                                    <m:t>tan</m:t>
                                  </m:r>
                                </m:e>
                                <m:sup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</m:fName>
                            <m:e>
                              <m:f>
                                <m:f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num>
                                <m:den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den>
                              </m:f>
                            </m:e>
                          </m:func>
                        </m:oMath>
                      </m:oMathPara>
                    </a14:m>
                    <a:endParaRPr lang="ko-KR" altLang="en-US"/>
                  </a:p>
                </p:txBody>
              </p:sp>
            </mc:Choice>
            <mc:Fallback xmlns="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7CDB0377-E8BF-5AA4-5AA2-424F98562E8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355033" y="4134735"/>
                    <a:ext cx="1265603" cy="474297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5347FC6B-3DA1-AF65-FB23-87FFD9D3E385}"/>
                      </a:ext>
                    </a:extLst>
                  </p:cNvPr>
                  <p:cNvSpPr txBox="1"/>
                  <p:nvPr/>
                </p:nvSpPr>
                <p:spPr>
                  <a:xfrm>
                    <a:off x="4355033" y="4754876"/>
                    <a:ext cx="615490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oMath>
                      </m:oMathPara>
                    </a14:m>
                    <a:endParaRPr lang="ko-KR" altLang="en-US"/>
                  </a:p>
                </p:txBody>
              </p:sp>
            </mc:Choice>
            <mc:Fallback xmlns=""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5347FC6B-3DA1-AF65-FB23-87FFD9D3E38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355033" y="4754876"/>
                    <a:ext cx="615490" cy="276999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l="-2970" r="-1980" b="-4444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138A347F-8655-02E7-9C2A-2BD6C50B2EF5}"/>
                </a:ext>
              </a:extLst>
            </p:cNvPr>
            <p:cNvGrpSpPr/>
            <p:nvPr/>
          </p:nvGrpSpPr>
          <p:grpSpPr>
            <a:xfrm>
              <a:off x="7482211" y="3615487"/>
              <a:ext cx="1240083" cy="1416388"/>
              <a:chOff x="7482211" y="3615487"/>
              <a:chExt cx="1240083" cy="141638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4F14ACF5-763E-323C-923C-3DCAB57F9B69}"/>
                      </a:ext>
                    </a:extLst>
                  </p:cNvPr>
                  <p:cNvSpPr txBox="1"/>
                  <p:nvPr/>
                </p:nvSpPr>
                <p:spPr>
                  <a:xfrm>
                    <a:off x="7482211" y="3615487"/>
                    <a:ext cx="1240083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func>
                            <m:func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</m:func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ko-KR" altLang="en-US"/>
                  </a:p>
                </p:txBody>
              </p:sp>
            </mc:Choice>
            <mc:Fallback xmlns=""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4F14ACF5-763E-323C-923C-3DCAB57F9B6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82211" y="3615487"/>
                    <a:ext cx="1240083" cy="276999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l="-985" r="-493" b="-37778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DA5FE9C2-61F7-2CEE-8250-35B3F3EBC015}"/>
                      </a:ext>
                    </a:extLst>
                  </p:cNvPr>
                  <p:cNvSpPr txBox="1"/>
                  <p:nvPr/>
                </p:nvSpPr>
                <p:spPr>
                  <a:xfrm>
                    <a:off x="7482211" y="4134735"/>
                    <a:ext cx="1161728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func>
                            <m:func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</m:func>
                        </m:oMath>
                      </m:oMathPara>
                    </a14:m>
                    <a:endParaRPr lang="ko-KR" altLang="en-US"/>
                  </a:p>
                </p:txBody>
              </p:sp>
            </mc:Choice>
            <mc:Fallback xmlns=""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DA5FE9C2-61F7-2CEE-8250-35B3F3EBC01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82211" y="4134735"/>
                    <a:ext cx="1161728" cy="276999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l="-3665" r="-4712" b="-37778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0FA20D09-6FEF-37F8-6123-2BD69373EF89}"/>
                      </a:ext>
                    </a:extLst>
                  </p:cNvPr>
                  <p:cNvSpPr txBox="1"/>
                  <p:nvPr/>
                </p:nvSpPr>
                <p:spPr>
                  <a:xfrm>
                    <a:off x="7482211" y="4754876"/>
                    <a:ext cx="615490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oMath>
                      </m:oMathPara>
                    </a14:m>
                    <a:endParaRPr lang="ko-KR" altLang="en-US"/>
                  </a:p>
                </p:txBody>
              </p:sp>
            </mc:Choice>
            <mc:Fallback xmlns=""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0FA20D09-6FEF-37F8-6123-2BD69373EF8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82211" y="4754876"/>
                    <a:ext cx="615490" cy="276999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l="-2970" r="-1980" b="-4444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40" name="화살표: 왼쪽/오른쪽 39">
              <a:extLst>
                <a:ext uri="{FF2B5EF4-FFF2-40B4-BE49-F238E27FC236}">
                  <a16:creationId xmlns:a16="http://schemas.microsoft.com/office/drawing/2014/main" id="{C7D168FC-1D97-2B5A-3415-AD8496829420}"/>
                </a:ext>
              </a:extLst>
            </p:cNvPr>
            <p:cNvSpPr/>
            <p:nvPr/>
          </p:nvSpPr>
          <p:spPr>
            <a:xfrm>
              <a:off x="6147036" y="3967323"/>
              <a:ext cx="848659" cy="457466"/>
            </a:xfrm>
            <a:prstGeom prst="leftRightArrow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DF2C658-C696-DE81-8B41-0881A15F4559}"/>
                </a:ext>
              </a:extLst>
            </p:cNvPr>
            <p:cNvSpPr txBox="1"/>
            <p:nvPr/>
          </p:nvSpPr>
          <p:spPr>
            <a:xfrm>
              <a:off x="7432133" y="3030601"/>
              <a:ext cx="12618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직교 좌표계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C9EDF50F-A90B-4FBA-6FF8-179C38D1AAB5}"/>
                </a:ext>
              </a:extLst>
            </p:cNvPr>
            <p:cNvSpPr txBox="1"/>
            <p:nvPr/>
          </p:nvSpPr>
          <p:spPr>
            <a:xfrm>
              <a:off x="4442204" y="3030601"/>
              <a:ext cx="12618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원통 좌표계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988704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B1414F28-1649-A0BE-8CB7-96177C1B69ED}"/>
              </a:ext>
            </a:extLst>
          </p:cNvPr>
          <p:cNvGrpSpPr/>
          <p:nvPr/>
        </p:nvGrpSpPr>
        <p:grpSpPr>
          <a:xfrm>
            <a:off x="685238" y="57782"/>
            <a:ext cx="5238750" cy="2305050"/>
            <a:chOff x="525902" y="1011879"/>
            <a:chExt cx="5238750" cy="2305050"/>
          </a:xfrm>
        </p:grpSpPr>
        <p:pic>
          <p:nvPicPr>
            <p:cNvPr id="5" name="Picture 2" descr="원통 좌표계와 구면 좌표계">
              <a:extLst>
                <a:ext uri="{FF2B5EF4-FFF2-40B4-BE49-F238E27FC236}">
                  <a16:creationId xmlns:a16="http://schemas.microsoft.com/office/drawing/2014/main" id="{45FB6F41-AEAC-F604-376C-3C5671E8BA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5902" y="1011879"/>
              <a:ext cx="5238750" cy="2305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3D88DBC3-D271-8D57-AFA4-EC7CABA11568}"/>
                    </a:ext>
                  </a:extLst>
                </p:cNvPr>
                <p:cNvSpPr txBox="1"/>
                <p:nvPr/>
              </p:nvSpPr>
              <p:spPr>
                <a:xfrm>
                  <a:off x="2228850" y="2509838"/>
                  <a:ext cx="104775" cy="169277"/>
                </a:xfrm>
                <a:prstGeom prst="rect">
                  <a:avLst/>
                </a:prstGeom>
                <a:solidFill>
                  <a:srgbClr val="FFFFFF"/>
                </a:solidFill>
                <a:ln>
                  <a:solidFill>
                    <a:srgbClr val="FFFFFF"/>
                  </a:solidFill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1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oMath>
                    </m:oMathPara>
                  </a14:m>
                  <a:endParaRPr lang="ko-KR" altLang="en-US" sz="110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2DE4FF90-C2F6-0B61-FFCF-6810402F455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28850" y="2509838"/>
                  <a:ext cx="104775" cy="169277"/>
                </a:xfrm>
                <a:prstGeom prst="rect">
                  <a:avLst/>
                </a:prstGeom>
                <a:blipFill>
                  <a:blip r:embed="rId7"/>
                  <a:stretch>
                    <a:fillRect l="-10000" r="-5000"/>
                  </a:stretch>
                </a:blipFill>
                <a:ln>
                  <a:solidFill>
                    <a:srgbClr val="FFFFFF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A3FB6275-47CB-84A2-BD59-BE0AD93A6085}"/>
                    </a:ext>
                  </a:extLst>
                </p:cNvPr>
                <p:cNvSpPr txBox="1"/>
                <p:nvPr/>
              </p:nvSpPr>
              <p:spPr>
                <a:xfrm>
                  <a:off x="3328990" y="2509842"/>
                  <a:ext cx="104775" cy="169277"/>
                </a:xfrm>
                <a:prstGeom prst="rect">
                  <a:avLst/>
                </a:prstGeom>
                <a:solidFill>
                  <a:srgbClr val="FFFFFF"/>
                </a:solidFill>
                <a:ln>
                  <a:solidFill>
                    <a:srgbClr val="FFFFFF"/>
                  </a:solidFill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1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oMath>
                    </m:oMathPara>
                  </a14:m>
                  <a:endParaRPr lang="ko-KR" altLang="en-US" sz="110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40E8B4CB-D910-55EA-EB6F-3C736E10378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28990" y="2509842"/>
                  <a:ext cx="104775" cy="169277"/>
                </a:xfrm>
                <a:prstGeom prst="rect">
                  <a:avLst/>
                </a:prstGeom>
                <a:blipFill>
                  <a:blip r:embed="rId8"/>
                  <a:stretch>
                    <a:fillRect l="-10526" r="-10526"/>
                  </a:stretch>
                </a:blipFill>
                <a:ln>
                  <a:solidFill>
                    <a:srgbClr val="FFFFFF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D6F301B-34D4-A1DF-5F41-35158CD2215B}"/>
                    </a:ext>
                  </a:extLst>
                </p:cNvPr>
                <p:cNvSpPr txBox="1"/>
                <p:nvPr/>
              </p:nvSpPr>
              <p:spPr>
                <a:xfrm>
                  <a:off x="3328990" y="2706004"/>
                  <a:ext cx="104775" cy="169277"/>
                </a:xfrm>
                <a:prstGeom prst="rect">
                  <a:avLst/>
                </a:prstGeom>
                <a:solidFill>
                  <a:srgbClr val="FFFFFF"/>
                </a:solidFill>
                <a:ln>
                  <a:solidFill>
                    <a:srgbClr val="FFFFFF"/>
                  </a:solidFill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1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oMath>
                    </m:oMathPara>
                  </a14:m>
                  <a:endParaRPr lang="ko-KR" altLang="en-US" sz="110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213C92E7-C7DF-981B-950A-42B76D47A36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28990" y="2706004"/>
                  <a:ext cx="104775" cy="169277"/>
                </a:xfrm>
                <a:prstGeom prst="rect">
                  <a:avLst/>
                </a:prstGeom>
                <a:blipFill>
                  <a:blip r:embed="rId8"/>
                  <a:stretch>
                    <a:fillRect l="-10526" r="-10526"/>
                  </a:stretch>
                </a:blipFill>
                <a:ln>
                  <a:solidFill>
                    <a:srgbClr val="FFFFFF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2B099850-D8D8-C351-4232-70568DD9311E}"/>
              </a:ext>
            </a:extLst>
          </p:cNvPr>
          <p:cNvGrpSpPr/>
          <p:nvPr/>
        </p:nvGrpSpPr>
        <p:grpSpPr>
          <a:xfrm>
            <a:off x="466021" y="2972040"/>
            <a:ext cx="2650431" cy="3046258"/>
            <a:chOff x="5190421" y="333762"/>
            <a:chExt cx="2650431" cy="3046258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D3C3965D-EEB0-3F0F-C1BA-87DAE4CA1840}"/>
                </a:ext>
              </a:extLst>
            </p:cNvPr>
            <p:cNvGrpSpPr/>
            <p:nvPr/>
          </p:nvGrpSpPr>
          <p:grpSpPr>
            <a:xfrm>
              <a:off x="5190421" y="333762"/>
              <a:ext cx="2650431" cy="3046258"/>
              <a:chOff x="5190421" y="333762"/>
              <a:chExt cx="2650431" cy="3046258"/>
            </a:xfrm>
          </p:grpSpPr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B7C0A7C4-9367-95B7-4464-D5EC68AF3FC5}"/>
                  </a:ext>
                </a:extLst>
              </p:cNvPr>
              <p:cNvGrpSpPr/>
              <p:nvPr/>
            </p:nvGrpSpPr>
            <p:grpSpPr>
              <a:xfrm>
                <a:off x="5190421" y="333762"/>
                <a:ext cx="2650431" cy="3046258"/>
                <a:chOff x="5190421" y="333762"/>
                <a:chExt cx="2650431" cy="3046258"/>
              </a:xfrm>
            </p:grpSpPr>
            <p:grpSp>
              <p:nvGrpSpPr>
                <p:cNvPr id="18" name="그룹 17">
                  <a:extLst>
                    <a:ext uri="{FF2B5EF4-FFF2-40B4-BE49-F238E27FC236}">
                      <a16:creationId xmlns:a16="http://schemas.microsoft.com/office/drawing/2014/main" id="{3A297B43-CED9-03E9-2AAE-3145B46E4681}"/>
                    </a:ext>
                  </a:extLst>
                </p:cNvPr>
                <p:cNvGrpSpPr/>
                <p:nvPr/>
              </p:nvGrpSpPr>
              <p:grpSpPr>
                <a:xfrm>
                  <a:off x="5190421" y="849717"/>
                  <a:ext cx="2650431" cy="2530303"/>
                  <a:chOff x="4839478" y="3429000"/>
                  <a:chExt cx="2650431" cy="2530303"/>
                </a:xfrm>
              </p:grpSpPr>
              <p:grpSp>
                <p:nvGrpSpPr>
                  <p:cNvPr id="21" name="그룹 20">
                    <a:extLst>
                      <a:ext uri="{FF2B5EF4-FFF2-40B4-BE49-F238E27FC236}">
                        <a16:creationId xmlns:a16="http://schemas.microsoft.com/office/drawing/2014/main" id="{D7D66D21-3880-59D1-7C1D-D94D8C0CB230}"/>
                      </a:ext>
                    </a:extLst>
                  </p:cNvPr>
                  <p:cNvGrpSpPr/>
                  <p:nvPr/>
                </p:nvGrpSpPr>
                <p:grpSpPr>
                  <a:xfrm>
                    <a:off x="4839478" y="3429000"/>
                    <a:ext cx="2650431" cy="2530303"/>
                    <a:chOff x="7204112" y="1997413"/>
                    <a:chExt cx="2650431" cy="2530303"/>
                  </a:xfrm>
                </p:grpSpPr>
                <p:cxnSp>
                  <p:nvCxnSpPr>
                    <p:cNvPr id="29" name="직선 화살표 연결선 28">
                      <a:extLst>
                        <a:ext uri="{FF2B5EF4-FFF2-40B4-BE49-F238E27FC236}">
                          <a16:creationId xmlns:a16="http://schemas.microsoft.com/office/drawing/2014/main" id="{E4591C39-00FA-1932-5363-9630789BCF0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7295744" y="3445212"/>
                      <a:ext cx="2431916" cy="0"/>
                    </a:xfrm>
                    <a:prstGeom prst="straightConnector1">
                      <a:avLst/>
                    </a:prstGeom>
                    <a:ln w="38100">
                      <a:solidFill>
                        <a:srgbClr val="00B050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0" name="직선 화살표 연결선 29">
                      <a:extLst>
                        <a:ext uri="{FF2B5EF4-FFF2-40B4-BE49-F238E27FC236}">
                          <a16:creationId xmlns:a16="http://schemas.microsoft.com/office/drawing/2014/main" id="{56B6B2C4-67FB-F4E0-9615-472C7E448701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7295745" y="2892328"/>
                      <a:ext cx="1504544" cy="1509049"/>
                    </a:xfrm>
                    <a:prstGeom prst="straightConnector1">
                      <a:avLst/>
                    </a:prstGeom>
                    <a:ln w="38100">
                      <a:solidFill>
                        <a:srgbClr val="FF0000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1" name="직선 화살표 연결선 30">
                      <a:extLst>
                        <a:ext uri="{FF2B5EF4-FFF2-40B4-BE49-F238E27FC236}">
                          <a16:creationId xmlns:a16="http://schemas.microsoft.com/office/drawing/2014/main" id="{7B9ED533-EBF3-BF58-64A7-39078AE1CD8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8249055" y="1997413"/>
                      <a:ext cx="0" cy="2403964"/>
                    </a:xfrm>
                    <a:prstGeom prst="straightConnector1">
                      <a:avLst/>
                    </a:prstGeom>
                    <a:ln w="38100">
                      <a:solidFill>
                        <a:srgbClr val="0000FF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32" name="TextBox 31">
                      <a:extLst>
                        <a:ext uri="{FF2B5EF4-FFF2-40B4-BE49-F238E27FC236}">
                          <a16:creationId xmlns:a16="http://schemas.microsoft.com/office/drawing/2014/main" id="{2224F4CB-641D-D368-28E7-DFA202CC016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269501" y="2085332"/>
                      <a:ext cx="27603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altLang="ko-KR" sz="1200" b="1">
                          <a:solidFill>
                            <a:srgbClr val="0000F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Z</a:t>
                      </a:r>
                      <a:endParaRPr lang="ko-KR" altLang="en-US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33" name="TextBox 32">
                      <a:extLst>
                        <a:ext uri="{FF2B5EF4-FFF2-40B4-BE49-F238E27FC236}">
                          <a16:creationId xmlns:a16="http://schemas.microsoft.com/office/drawing/2014/main" id="{31B817E3-BF49-542C-120C-B2351AB8F5B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204112" y="3975210"/>
                      <a:ext cx="27603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ko-KR" sz="1200" b="1">
                          <a:solidFill>
                            <a:srgbClr val="FF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X</a:t>
                      </a:r>
                      <a:endParaRPr lang="ko-KR" altLang="en-US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34" name="TextBox 33">
                      <a:extLst>
                        <a:ext uri="{FF2B5EF4-FFF2-40B4-BE49-F238E27FC236}">
                          <a16:creationId xmlns:a16="http://schemas.microsoft.com/office/drawing/2014/main" id="{C8AA0D60-D6F6-CD95-E6C9-56B259F1092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393678" y="3174094"/>
                      <a:ext cx="27603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ko-KR" sz="1200" b="1">
                          <a:solidFill>
                            <a:srgbClr val="00B05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Y</a:t>
                      </a:r>
                      <a:endParaRPr lang="ko-KR" altLang="en-US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35" name="TextBox 34">
                      <a:extLst>
                        <a:ext uri="{FF2B5EF4-FFF2-40B4-BE49-F238E27FC236}">
                          <a16:creationId xmlns:a16="http://schemas.microsoft.com/office/drawing/2014/main" id="{AF0CA840-E35A-DC53-F179-B23F9EC44A8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321684" y="4250717"/>
                      <a:ext cx="645692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200" b="1">
                          <a:solidFill>
                            <a:srgbClr val="FF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Roll</a:t>
                      </a:r>
                      <a:endParaRPr lang="ko-KR" altLang="en-US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36" name="TextBox 35">
                      <a:extLst>
                        <a:ext uri="{FF2B5EF4-FFF2-40B4-BE49-F238E27FC236}">
                          <a16:creationId xmlns:a16="http://schemas.microsoft.com/office/drawing/2014/main" id="{623F4CFA-95C3-B495-08EC-1EFE6D52726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208851" y="3476170"/>
                      <a:ext cx="645692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200" b="1">
                          <a:solidFill>
                            <a:srgbClr val="00B05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Pitch</a:t>
                      </a:r>
                      <a:endParaRPr lang="ko-KR" altLang="en-US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37" name="TextBox 36">
                      <a:extLst>
                        <a:ext uri="{FF2B5EF4-FFF2-40B4-BE49-F238E27FC236}">
                          <a16:creationId xmlns:a16="http://schemas.microsoft.com/office/drawing/2014/main" id="{A36EF07A-D7AE-0BCC-53DE-F40FBC80671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681183" y="2085332"/>
                      <a:ext cx="645692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200" b="1">
                          <a:solidFill>
                            <a:srgbClr val="0000F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Yaw</a:t>
                      </a:r>
                      <a:endParaRPr lang="ko-KR" altLang="en-US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</p:grpSp>
              <p:sp>
                <p:nvSpPr>
                  <p:cNvPr id="22" name="타원 21">
                    <a:extLst>
                      <a:ext uri="{FF2B5EF4-FFF2-40B4-BE49-F238E27FC236}">
                        <a16:creationId xmlns:a16="http://schemas.microsoft.com/office/drawing/2014/main" id="{1EBBB9E7-8750-5862-0590-F6D2CFB451C4}"/>
                      </a:ext>
                    </a:extLst>
                  </p:cNvPr>
                  <p:cNvSpPr/>
                  <p:nvPr/>
                </p:nvSpPr>
                <p:spPr>
                  <a:xfrm>
                    <a:off x="6226223" y="4152961"/>
                    <a:ext cx="85297" cy="85297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cxnSp>
                <p:nvCxnSpPr>
                  <p:cNvPr id="23" name="직선 연결선 22">
                    <a:extLst>
                      <a:ext uri="{FF2B5EF4-FFF2-40B4-BE49-F238E27FC236}">
                        <a16:creationId xmlns:a16="http://schemas.microsoft.com/office/drawing/2014/main" id="{D4535069-A818-6229-5DC5-EEEDDF46DEDD}"/>
                      </a:ext>
                    </a:extLst>
                  </p:cNvPr>
                  <p:cNvCxnSpPr>
                    <a:stCxn id="25" idx="5"/>
                  </p:cNvCxnSpPr>
                  <p:nvPr/>
                </p:nvCxnSpPr>
                <p:spPr>
                  <a:xfrm>
                    <a:off x="5914578" y="4906956"/>
                    <a:ext cx="354294" cy="696160"/>
                  </a:xfrm>
                  <a:prstGeom prst="line">
                    <a:avLst/>
                  </a:prstGeom>
                  <a:ln>
                    <a:solidFill>
                      <a:srgbClr val="FFC000"/>
                    </a:solidFill>
                    <a:prstDash val="sys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4" name="부분 원형 23">
                    <a:extLst>
                      <a:ext uri="{FF2B5EF4-FFF2-40B4-BE49-F238E27FC236}">
                        <a16:creationId xmlns:a16="http://schemas.microsoft.com/office/drawing/2014/main" id="{18208504-1EA2-A46C-6A62-3AD1258EBE6E}"/>
                      </a:ext>
                    </a:extLst>
                  </p:cNvPr>
                  <p:cNvSpPr/>
                  <p:nvPr/>
                </p:nvSpPr>
                <p:spPr>
                  <a:xfrm>
                    <a:off x="5330539" y="4329247"/>
                    <a:ext cx="1092530" cy="1092530"/>
                  </a:xfrm>
                  <a:prstGeom prst="pie">
                    <a:avLst>
                      <a:gd name="adj1" fmla="val 3634440"/>
                      <a:gd name="adj2" fmla="val 8023040"/>
                    </a:avLst>
                  </a:prstGeom>
                  <a:solidFill>
                    <a:srgbClr val="FFC000">
                      <a:alpha val="30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5" name="타원 24">
                    <a:extLst>
                      <a:ext uri="{FF2B5EF4-FFF2-40B4-BE49-F238E27FC236}">
                        <a16:creationId xmlns:a16="http://schemas.microsoft.com/office/drawing/2014/main" id="{76F21E32-4281-1A2E-E399-8F9268B584BB}"/>
                      </a:ext>
                    </a:extLst>
                  </p:cNvPr>
                  <p:cNvSpPr/>
                  <p:nvPr/>
                </p:nvSpPr>
                <p:spPr>
                  <a:xfrm>
                    <a:off x="5841772" y="4834150"/>
                    <a:ext cx="85297" cy="85297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6" name="TextBox 25">
                        <a:extLst>
                          <a:ext uri="{FF2B5EF4-FFF2-40B4-BE49-F238E27FC236}">
                            <a16:creationId xmlns:a16="http://schemas.microsoft.com/office/drawing/2014/main" id="{5EDD7245-5FDD-63CE-1483-7D14C686887F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5560753" y="5364791"/>
                        <a:ext cx="245260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altLang="ko-KR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ϕ</m:t>
                              </m:r>
                            </m:oMath>
                          </m:oMathPara>
                        </a14:m>
                        <a:endParaRPr lang="en-US" altLang="ko-KR" b="0">
                          <a:solidFill>
                            <a:srgbClr val="FFC000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99" name="TextBox 98">
                        <a:extLst>
                          <a:ext uri="{FF2B5EF4-FFF2-40B4-BE49-F238E27FC236}">
                            <a16:creationId xmlns:a16="http://schemas.microsoft.com/office/drawing/2014/main" id="{7F8C04F4-C071-57F7-58E0-1AB921CC16E3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5560753" y="5364791"/>
                        <a:ext cx="245260" cy="276999"/>
                      </a:xfrm>
                      <a:prstGeom prst="rect">
                        <a:avLst/>
                      </a:prstGeom>
                      <a:blipFill>
                        <a:blip r:embed="rId3"/>
                        <a:stretch>
                          <a:fillRect l="-24390" r="-26829" b="-40000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ko-KR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7" name="TextBox 26">
                        <a:extLst>
                          <a:ext uri="{FF2B5EF4-FFF2-40B4-BE49-F238E27FC236}">
                            <a16:creationId xmlns:a16="http://schemas.microsoft.com/office/drawing/2014/main" id="{127D060F-07D5-BA8A-0358-244561C8EB1C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150425" y="4245376"/>
                        <a:ext cx="195823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r>
                                <a:rPr lang="en-US" altLang="ko-K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oMath>
                          </m:oMathPara>
                        </a14:m>
                        <a:endParaRPr lang="en-US" altLang="ko-KR" b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90" name="TextBox 89">
                        <a:extLst>
                          <a:ext uri="{FF2B5EF4-FFF2-40B4-BE49-F238E27FC236}">
                            <a16:creationId xmlns:a16="http://schemas.microsoft.com/office/drawing/2014/main" id="{628E4B62-B71A-095F-2B2C-448D933D36C9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6150425" y="4245376"/>
                        <a:ext cx="195823" cy="276999"/>
                      </a:xfrm>
                      <a:prstGeom prst="rect">
                        <a:avLst/>
                      </a:prstGeom>
                      <a:blipFill>
                        <a:blip r:embed="rId12"/>
                        <a:stretch>
                          <a:fillRect l="-9091" r="-6061" b="-4444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ko-KR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8" name="TextBox 27">
                        <a:extLst>
                          <a:ext uri="{FF2B5EF4-FFF2-40B4-BE49-F238E27FC236}">
                            <a16:creationId xmlns:a16="http://schemas.microsoft.com/office/drawing/2014/main" id="{E9C7FAED-BDA4-1CA9-385B-B2A9AF123FA3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251250" y="3822759"/>
                        <a:ext cx="1008225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m:oMathPara>
                        </a14:m>
                        <a:endParaRPr lang="ko-KR" altLang="en-US"/>
                      </a:p>
                    </p:txBody>
                  </p:sp>
                </mc:Choice>
                <mc:Fallback xmlns="">
                  <p:sp>
                    <p:nvSpPr>
                      <p:cNvPr id="107" name="TextBox 106">
                        <a:extLst>
                          <a:ext uri="{FF2B5EF4-FFF2-40B4-BE49-F238E27FC236}">
                            <a16:creationId xmlns:a16="http://schemas.microsoft.com/office/drawing/2014/main" id="{62E7DDFD-8365-54A5-64AF-A83AEA3D9068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6251250" y="3822759"/>
                        <a:ext cx="1008225" cy="276999"/>
                      </a:xfrm>
                      <a:prstGeom prst="rect">
                        <a:avLst/>
                      </a:prstGeom>
                      <a:blipFill>
                        <a:blip r:embed="rId9"/>
                        <a:stretch>
                          <a:fillRect l="-3636" r="-6667" b="-40000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ko-KR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C67CF127-4B09-4449-1943-270D4F9C4C4B}"/>
                    </a:ext>
                  </a:extLst>
                </p:cNvPr>
                <p:cNvSpPr txBox="1"/>
                <p:nvPr/>
              </p:nvSpPr>
              <p:spPr>
                <a:xfrm>
                  <a:off x="5667492" y="333762"/>
                  <a:ext cx="126188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구면 좌표계</a:t>
                  </a:r>
                </a:p>
              </p:txBody>
            </p:sp>
            <p:cxnSp>
              <p:nvCxnSpPr>
                <p:cNvPr id="20" name="직선 연결선 19">
                  <a:extLst>
                    <a:ext uri="{FF2B5EF4-FFF2-40B4-BE49-F238E27FC236}">
                      <a16:creationId xmlns:a16="http://schemas.microsoft.com/office/drawing/2014/main" id="{16593C1A-F8CF-FB02-3CFC-374D6DC4B06C}"/>
                    </a:ext>
                  </a:extLst>
                </p:cNvPr>
                <p:cNvCxnSpPr>
                  <a:cxnSpLocks/>
                  <a:endCxn id="22" idx="3"/>
                </p:cNvCxnSpPr>
                <p:nvPr/>
              </p:nvCxnSpPr>
              <p:spPr>
                <a:xfrm flipV="1">
                  <a:off x="6235363" y="1646484"/>
                  <a:ext cx="354294" cy="68199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" name="부분 원형 16">
                <a:extLst>
                  <a:ext uri="{FF2B5EF4-FFF2-40B4-BE49-F238E27FC236}">
                    <a16:creationId xmlns:a16="http://schemas.microsoft.com/office/drawing/2014/main" id="{EB7424C7-69CB-EE52-C3CB-F7075C1FDC76}"/>
                  </a:ext>
                </a:extLst>
              </p:cNvPr>
              <p:cNvSpPr/>
              <p:nvPr/>
            </p:nvSpPr>
            <p:spPr>
              <a:xfrm rot="10800000">
                <a:off x="5635809" y="1748813"/>
                <a:ext cx="1183875" cy="1153621"/>
              </a:xfrm>
              <a:prstGeom prst="pie">
                <a:avLst>
                  <a:gd name="adj1" fmla="val 5488205"/>
                  <a:gd name="adj2" fmla="val 7211743"/>
                </a:avLst>
              </a:prstGeom>
              <a:solidFill>
                <a:schemeClr val="tx1">
                  <a:alpha val="29804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F71A9309-E208-3123-2218-D7A36CE3A884}"/>
                    </a:ext>
                  </a:extLst>
                </p:cNvPr>
                <p:cNvSpPr txBox="1"/>
                <p:nvPr/>
              </p:nvSpPr>
              <p:spPr>
                <a:xfrm>
                  <a:off x="6291124" y="1519785"/>
                  <a:ext cx="21833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en-US" altLang="ko-KR" b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A52EA7B1-AFB2-6840-D3A7-EA8D9423D7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91124" y="1519785"/>
                  <a:ext cx="218330" cy="276999"/>
                </a:xfrm>
                <a:prstGeom prst="rect">
                  <a:avLst/>
                </a:prstGeom>
                <a:blipFill>
                  <a:blip r:embed="rId13"/>
                  <a:stretch>
                    <a:fillRect l="-16667" r="-16667" b="-1111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1" name="그룹 110">
            <a:extLst>
              <a:ext uri="{FF2B5EF4-FFF2-40B4-BE49-F238E27FC236}">
                <a16:creationId xmlns:a16="http://schemas.microsoft.com/office/drawing/2014/main" id="{A75F5548-C707-601E-F549-A9D1B6491FE5}"/>
              </a:ext>
            </a:extLst>
          </p:cNvPr>
          <p:cNvGrpSpPr/>
          <p:nvPr/>
        </p:nvGrpSpPr>
        <p:grpSpPr>
          <a:xfrm>
            <a:off x="4133146" y="2972040"/>
            <a:ext cx="2650431" cy="3046258"/>
            <a:chOff x="4133146" y="2972040"/>
            <a:chExt cx="2650431" cy="3046258"/>
          </a:xfrm>
        </p:grpSpPr>
        <p:cxnSp>
          <p:nvCxnSpPr>
            <p:cNvPr id="107" name="직선 연결선 106">
              <a:extLst>
                <a:ext uri="{FF2B5EF4-FFF2-40B4-BE49-F238E27FC236}">
                  <a16:creationId xmlns:a16="http://schemas.microsoft.com/office/drawing/2014/main" id="{B3D4B863-FB58-B29F-C3FA-BD206926DC4F}"/>
                </a:ext>
              </a:extLst>
            </p:cNvPr>
            <p:cNvCxnSpPr>
              <a:cxnSpLocks/>
            </p:cNvCxnSpPr>
            <p:nvPr/>
          </p:nvCxnSpPr>
          <p:spPr>
            <a:xfrm>
              <a:off x="5178087" y="4120933"/>
              <a:ext cx="42650" cy="2417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3" name="그룹 102">
              <a:extLst>
                <a:ext uri="{FF2B5EF4-FFF2-40B4-BE49-F238E27FC236}">
                  <a16:creationId xmlns:a16="http://schemas.microsoft.com/office/drawing/2014/main" id="{5598B8DB-4EDB-7599-8B74-CEE52A50B34B}"/>
                </a:ext>
              </a:extLst>
            </p:cNvPr>
            <p:cNvGrpSpPr/>
            <p:nvPr/>
          </p:nvGrpSpPr>
          <p:grpSpPr>
            <a:xfrm>
              <a:off x="4133146" y="2972040"/>
              <a:ext cx="2650431" cy="3046258"/>
              <a:chOff x="4133146" y="2972040"/>
              <a:chExt cx="2650431" cy="3046258"/>
            </a:xfrm>
          </p:grpSpPr>
          <p:cxnSp>
            <p:nvCxnSpPr>
              <p:cNvPr id="84" name="직선 연결선 83">
                <a:extLst>
                  <a:ext uri="{FF2B5EF4-FFF2-40B4-BE49-F238E27FC236}">
                    <a16:creationId xmlns:a16="http://schemas.microsoft.com/office/drawing/2014/main" id="{1039B7D8-65BA-4F03-6078-7FC4B7F8FF0D}"/>
                  </a:ext>
                </a:extLst>
              </p:cNvPr>
              <p:cNvCxnSpPr>
                <a:cxnSpLocks/>
                <a:endCxn id="66" idx="1"/>
              </p:cNvCxnSpPr>
              <p:nvPr/>
            </p:nvCxnSpPr>
            <p:spPr>
              <a:xfrm>
                <a:off x="5178088" y="4035845"/>
                <a:ext cx="354294" cy="188602"/>
              </a:xfrm>
              <a:prstGeom prst="line">
                <a:avLst/>
              </a:prstGeom>
              <a:ln>
                <a:solidFill>
                  <a:srgbClr val="FFC000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1" name="부분 원형 60">
                <a:extLst>
                  <a:ext uri="{FF2B5EF4-FFF2-40B4-BE49-F238E27FC236}">
                    <a16:creationId xmlns:a16="http://schemas.microsoft.com/office/drawing/2014/main" id="{CC91F3A3-6260-FCD5-7E03-739C9EA3B767}"/>
                  </a:ext>
                </a:extLst>
              </p:cNvPr>
              <p:cNvSpPr/>
              <p:nvPr/>
            </p:nvSpPr>
            <p:spPr>
              <a:xfrm rot="10800000">
                <a:off x="4578534" y="4387091"/>
                <a:ext cx="1183875" cy="1153621"/>
              </a:xfrm>
              <a:prstGeom prst="pie">
                <a:avLst>
                  <a:gd name="adj1" fmla="val 5488205"/>
                  <a:gd name="adj2" fmla="val 7060622"/>
                </a:avLst>
              </a:prstGeom>
              <a:solidFill>
                <a:schemeClr val="accent5">
                  <a:lumMod val="40000"/>
                  <a:lumOff val="60000"/>
                  <a:alpha val="29804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65" name="그룹 64">
                <a:extLst>
                  <a:ext uri="{FF2B5EF4-FFF2-40B4-BE49-F238E27FC236}">
                    <a16:creationId xmlns:a16="http://schemas.microsoft.com/office/drawing/2014/main" id="{29615FBE-844E-765F-B81A-3250DEDF238A}"/>
                  </a:ext>
                </a:extLst>
              </p:cNvPr>
              <p:cNvGrpSpPr/>
              <p:nvPr/>
            </p:nvGrpSpPr>
            <p:grpSpPr>
              <a:xfrm>
                <a:off x="4133146" y="3487995"/>
                <a:ext cx="2650431" cy="2530303"/>
                <a:chOff x="7204112" y="1997413"/>
                <a:chExt cx="2650431" cy="2530303"/>
              </a:xfrm>
            </p:grpSpPr>
            <p:cxnSp>
              <p:nvCxnSpPr>
                <p:cNvPr id="73" name="직선 화살표 연결선 72">
                  <a:extLst>
                    <a:ext uri="{FF2B5EF4-FFF2-40B4-BE49-F238E27FC236}">
                      <a16:creationId xmlns:a16="http://schemas.microsoft.com/office/drawing/2014/main" id="{018640B1-617B-A564-7A7E-0C5C10415FE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295744" y="3445212"/>
                  <a:ext cx="2431916" cy="0"/>
                </a:xfrm>
                <a:prstGeom prst="straightConnector1">
                  <a:avLst/>
                </a:prstGeom>
                <a:ln w="38100">
                  <a:solidFill>
                    <a:srgbClr val="00B050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직선 화살표 연결선 73">
                  <a:extLst>
                    <a:ext uri="{FF2B5EF4-FFF2-40B4-BE49-F238E27FC236}">
                      <a16:creationId xmlns:a16="http://schemas.microsoft.com/office/drawing/2014/main" id="{D608EE80-B913-BE14-7717-28DABEE809D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295745" y="2892328"/>
                  <a:ext cx="1504544" cy="1509049"/>
                </a:xfrm>
                <a:prstGeom prst="straightConnector1">
                  <a:avLst/>
                </a:prstGeom>
                <a:ln w="38100">
                  <a:solidFill>
                    <a:srgbClr val="FF0000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74570A2E-67C3-9349-6BC9-F19C47476406}"/>
                    </a:ext>
                  </a:extLst>
                </p:cNvPr>
                <p:cNvSpPr txBox="1"/>
                <p:nvPr/>
              </p:nvSpPr>
              <p:spPr>
                <a:xfrm>
                  <a:off x="8269501" y="2085332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Z</a:t>
                  </a:r>
                  <a:endParaRPr lang="ko-KR" altLang="en-US" sz="1200" b="1">
                    <a:solidFill>
                      <a:srgbClr val="0000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411810C9-F827-6D09-1D40-79F3FA2EFB0E}"/>
                    </a:ext>
                  </a:extLst>
                </p:cNvPr>
                <p:cNvSpPr txBox="1"/>
                <p:nvPr/>
              </p:nvSpPr>
              <p:spPr>
                <a:xfrm>
                  <a:off x="7204112" y="3975210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X</a:t>
                  </a:r>
                  <a:endParaRPr lang="ko-KR" altLang="en-US" sz="1200" b="1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E5FC5564-0474-1714-30F6-FD3FA2D49F98}"/>
                    </a:ext>
                  </a:extLst>
                </p:cNvPr>
                <p:cNvSpPr txBox="1"/>
                <p:nvPr/>
              </p:nvSpPr>
              <p:spPr>
                <a:xfrm>
                  <a:off x="9393678" y="3174094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Y</a:t>
                  </a:r>
                  <a:endParaRPr lang="ko-KR" altLang="en-US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F9C4E7FF-6798-4161-3E0E-BD2B3D3BC0BA}"/>
                    </a:ext>
                  </a:extLst>
                </p:cNvPr>
                <p:cNvSpPr txBox="1"/>
                <p:nvPr/>
              </p:nvSpPr>
              <p:spPr>
                <a:xfrm>
                  <a:off x="7321684" y="4250717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Roll</a:t>
                  </a:r>
                  <a:endParaRPr lang="ko-KR" altLang="en-US" sz="1200" b="1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4530693A-0673-2730-2A01-DD32E67EC395}"/>
                    </a:ext>
                  </a:extLst>
                </p:cNvPr>
                <p:cNvSpPr txBox="1"/>
                <p:nvPr/>
              </p:nvSpPr>
              <p:spPr>
                <a:xfrm>
                  <a:off x="9208851" y="3476170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Pitch</a:t>
                  </a:r>
                  <a:endParaRPr lang="ko-KR" altLang="en-US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9D5C3EDD-09FF-22D4-8617-B960F31DF41C}"/>
                    </a:ext>
                  </a:extLst>
                </p:cNvPr>
                <p:cNvSpPr txBox="1"/>
                <p:nvPr/>
              </p:nvSpPr>
              <p:spPr>
                <a:xfrm>
                  <a:off x="7681183" y="2085332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Yaw</a:t>
                  </a:r>
                  <a:endParaRPr lang="ko-KR" altLang="en-US" sz="1200" b="1">
                    <a:solidFill>
                      <a:srgbClr val="0000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cxnSp>
              <p:nvCxnSpPr>
                <p:cNvPr id="75" name="직선 화살표 연결선 74">
                  <a:extLst>
                    <a:ext uri="{FF2B5EF4-FFF2-40B4-BE49-F238E27FC236}">
                      <a16:creationId xmlns:a16="http://schemas.microsoft.com/office/drawing/2014/main" id="{61434718-1E57-3366-61EA-4D9DBACF14F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249055" y="1997413"/>
                  <a:ext cx="0" cy="2403964"/>
                </a:xfrm>
                <a:prstGeom prst="straightConnector1">
                  <a:avLst/>
                </a:prstGeom>
                <a:ln w="38100">
                  <a:solidFill>
                    <a:srgbClr val="0000FF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6" name="타원 65">
                <a:extLst>
                  <a:ext uri="{FF2B5EF4-FFF2-40B4-BE49-F238E27FC236}">
                    <a16:creationId xmlns:a16="http://schemas.microsoft.com/office/drawing/2014/main" id="{BAFE48A4-CD4E-5656-5847-32717104DE1C}"/>
                  </a:ext>
                </a:extLst>
              </p:cNvPr>
              <p:cNvSpPr/>
              <p:nvPr/>
            </p:nvSpPr>
            <p:spPr>
              <a:xfrm>
                <a:off x="5519891" y="4211956"/>
                <a:ext cx="85297" cy="85297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8" name="부분 원형 67">
                <a:extLst>
                  <a:ext uri="{FF2B5EF4-FFF2-40B4-BE49-F238E27FC236}">
                    <a16:creationId xmlns:a16="http://schemas.microsoft.com/office/drawing/2014/main" id="{5A04A5B2-AECD-80B1-01DF-BD939A3D7D3A}"/>
                  </a:ext>
                </a:extLst>
              </p:cNvPr>
              <p:cNvSpPr/>
              <p:nvPr/>
            </p:nvSpPr>
            <p:spPr>
              <a:xfrm>
                <a:off x="4730245" y="4495377"/>
                <a:ext cx="895686" cy="895686"/>
              </a:xfrm>
              <a:prstGeom prst="pie">
                <a:avLst>
                  <a:gd name="adj1" fmla="val 1746932"/>
                  <a:gd name="adj2" fmla="val 8023040"/>
                </a:avLst>
              </a:prstGeom>
              <a:solidFill>
                <a:srgbClr val="FFC000">
                  <a:alpha val="3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0" name="TextBox 69">
                    <a:extLst>
                      <a:ext uri="{FF2B5EF4-FFF2-40B4-BE49-F238E27FC236}">
                        <a16:creationId xmlns:a16="http://schemas.microsoft.com/office/drawing/2014/main" id="{066C63F2-21B3-A228-33EE-55EFF42E0854}"/>
                      </a:ext>
                    </a:extLst>
                  </p:cNvPr>
                  <p:cNvSpPr txBox="1"/>
                  <p:nvPr/>
                </p:nvSpPr>
                <p:spPr>
                  <a:xfrm>
                    <a:off x="5189684" y="5211262"/>
                    <a:ext cx="245260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altLang="ko-KR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ϕ</m:t>
                          </m:r>
                        </m:oMath>
                      </m:oMathPara>
                    </a14:m>
                    <a:endParaRPr lang="en-US" altLang="ko-KR" b="0">
                      <a:solidFill>
                        <a:srgbClr val="FFC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0" name="TextBox 69">
                    <a:extLst>
                      <a:ext uri="{FF2B5EF4-FFF2-40B4-BE49-F238E27FC236}">
                        <a16:creationId xmlns:a16="http://schemas.microsoft.com/office/drawing/2014/main" id="{066C63F2-21B3-A228-33EE-55EFF42E085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189684" y="5211262"/>
                    <a:ext cx="245260" cy="276999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l="-24390" r="-26829" b="-37778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1" name="TextBox 70">
                    <a:extLst>
                      <a:ext uri="{FF2B5EF4-FFF2-40B4-BE49-F238E27FC236}">
                        <a16:creationId xmlns:a16="http://schemas.microsoft.com/office/drawing/2014/main" id="{B238B191-DADC-7C83-493E-8ED6DEF31BD7}"/>
                      </a:ext>
                    </a:extLst>
                  </p:cNvPr>
                  <p:cNvSpPr txBox="1"/>
                  <p:nvPr/>
                </p:nvSpPr>
                <p:spPr>
                  <a:xfrm>
                    <a:off x="5201555" y="4367158"/>
                    <a:ext cx="195823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oMath>
                      </m:oMathPara>
                    </a14:m>
                    <a:endParaRPr lang="en-US" altLang="ko-KR" b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1" name="TextBox 70">
                    <a:extLst>
                      <a:ext uri="{FF2B5EF4-FFF2-40B4-BE49-F238E27FC236}">
                        <a16:creationId xmlns:a16="http://schemas.microsoft.com/office/drawing/2014/main" id="{B238B191-DADC-7C83-493E-8ED6DEF31BD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01555" y="4367158"/>
                    <a:ext cx="195823" cy="276999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l="-9375" r="-9375" b="-2174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2" name="TextBox 71">
                    <a:extLst>
                      <a:ext uri="{FF2B5EF4-FFF2-40B4-BE49-F238E27FC236}">
                        <a16:creationId xmlns:a16="http://schemas.microsoft.com/office/drawing/2014/main" id="{4CB744DD-1B3C-1405-4CC9-E94F0E745F68}"/>
                      </a:ext>
                    </a:extLst>
                  </p:cNvPr>
                  <p:cNvSpPr txBox="1"/>
                  <p:nvPr/>
                </p:nvSpPr>
                <p:spPr>
                  <a:xfrm>
                    <a:off x="5544918" y="3881754"/>
                    <a:ext cx="1008225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ko-KR" altLang="en-US"/>
                  </a:p>
                </p:txBody>
              </p:sp>
            </mc:Choice>
            <mc:Fallback xmlns="">
              <p:sp>
                <p:nvSpPr>
                  <p:cNvPr id="72" name="TextBox 71">
                    <a:extLst>
                      <a:ext uri="{FF2B5EF4-FFF2-40B4-BE49-F238E27FC236}">
                        <a16:creationId xmlns:a16="http://schemas.microsoft.com/office/drawing/2014/main" id="{4CB744DD-1B3C-1405-4CC9-E94F0E745F6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544918" y="3881754"/>
                    <a:ext cx="1008225" cy="276999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 l="-4242" r="-6667" b="-40000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94" name="직선 연결선 93">
                <a:extLst>
                  <a:ext uri="{FF2B5EF4-FFF2-40B4-BE49-F238E27FC236}">
                    <a16:creationId xmlns:a16="http://schemas.microsoft.com/office/drawing/2014/main" id="{06AD5683-6ABB-254E-76F4-405394EBF0E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8088" y="4955351"/>
                <a:ext cx="363916" cy="193724"/>
              </a:xfrm>
              <a:prstGeom prst="line">
                <a:avLst/>
              </a:prstGeom>
              <a:ln>
                <a:solidFill>
                  <a:srgbClr val="FFC000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9" name="타원 68">
                <a:extLst>
                  <a:ext uri="{FF2B5EF4-FFF2-40B4-BE49-F238E27FC236}">
                    <a16:creationId xmlns:a16="http://schemas.microsoft.com/office/drawing/2014/main" id="{E2E003B9-33E2-3768-4E75-607CB7B6DB80}"/>
                  </a:ext>
                </a:extLst>
              </p:cNvPr>
              <p:cNvSpPr/>
              <p:nvPr/>
            </p:nvSpPr>
            <p:spPr>
              <a:xfrm>
                <a:off x="5135440" y="4893145"/>
                <a:ext cx="85297" cy="85297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4BE327BC-76C6-8256-A3C9-0DABA847DD80}"/>
                  </a:ext>
                </a:extLst>
              </p:cNvPr>
              <p:cNvSpPr txBox="1"/>
              <p:nvPr/>
            </p:nvSpPr>
            <p:spPr>
              <a:xfrm>
                <a:off x="4766436" y="2972040"/>
                <a:ext cx="12618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구면 좌표계</a:t>
                </a:r>
              </a:p>
            </p:txBody>
          </p:sp>
          <p:cxnSp>
            <p:nvCxnSpPr>
              <p:cNvPr id="64" name="직선 연결선 63">
                <a:extLst>
                  <a:ext uri="{FF2B5EF4-FFF2-40B4-BE49-F238E27FC236}">
                    <a16:creationId xmlns:a16="http://schemas.microsoft.com/office/drawing/2014/main" id="{0C19A491-FFA6-0168-D61D-5F131F9098E5}"/>
                  </a:ext>
                </a:extLst>
              </p:cNvPr>
              <p:cNvCxnSpPr>
                <a:cxnSpLocks/>
                <a:endCxn id="66" idx="3"/>
              </p:cNvCxnSpPr>
              <p:nvPr/>
            </p:nvCxnSpPr>
            <p:spPr>
              <a:xfrm flipV="1">
                <a:off x="5178088" y="4284762"/>
                <a:ext cx="354294" cy="68199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9" name="TextBox 58">
                    <a:extLst>
                      <a:ext uri="{FF2B5EF4-FFF2-40B4-BE49-F238E27FC236}">
                        <a16:creationId xmlns:a16="http://schemas.microsoft.com/office/drawing/2014/main" id="{0AF823E6-5CB3-0258-1D25-A6DB70EFA40A}"/>
                      </a:ext>
                    </a:extLst>
                  </p:cNvPr>
                  <p:cNvSpPr txBox="1"/>
                  <p:nvPr/>
                </p:nvSpPr>
                <p:spPr>
                  <a:xfrm>
                    <a:off x="5233849" y="4158063"/>
                    <a:ext cx="218330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altLang="ko-KR" b="0" i="1" smtClean="0">
                              <a:solidFill>
                                <a:srgbClr val="CC00CC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oMath>
                      </m:oMathPara>
                    </a14:m>
                    <a:endParaRPr lang="en-US" altLang="ko-KR" b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9" name="TextBox 58">
                    <a:extLst>
                      <a:ext uri="{FF2B5EF4-FFF2-40B4-BE49-F238E27FC236}">
                        <a16:creationId xmlns:a16="http://schemas.microsoft.com/office/drawing/2014/main" id="{0AF823E6-5CB3-0258-1D25-A6DB70EFA40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33849" y="4158063"/>
                    <a:ext cx="218330" cy="276999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 l="-20000" r="-17143" b="-10870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96" name="직선 연결선 95">
                <a:extLst>
                  <a:ext uri="{FF2B5EF4-FFF2-40B4-BE49-F238E27FC236}">
                    <a16:creationId xmlns:a16="http://schemas.microsoft.com/office/drawing/2014/main" id="{C5340B0B-D5CB-C22A-3342-626A952C7D5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562539" y="4304371"/>
                <a:ext cx="0" cy="846702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1" name="TextBox 100">
                    <a:extLst>
                      <a:ext uri="{FF2B5EF4-FFF2-40B4-BE49-F238E27FC236}">
                        <a16:creationId xmlns:a16="http://schemas.microsoft.com/office/drawing/2014/main" id="{24A146A5-46B1-6500-7BAE-DC682FA41F2B}"/>
                      </a:ext>
                    </a:extLst>
                  </p:cNvPr>
                  <p:cNvSpPr txBox="1"/>
                  <p:nvPr/>
                </p:nvSpPr>
                <p:spPr>
                  <a:xfrm>
                    <a:off x="5610701" y="5147777"/>
                    <a:ext cx="593817" cy="195695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ad>
                            <m:radPr>
                              <m:degHide m:val="on"/>
                              <m:ctrlPr>
                                <a:rPr lang="en-US" altLang="ko-KR" sz="105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altLang="ko-KR" sz="1050" b="0" i="1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050" b="0" i="1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ko-KR" sz="1050" b="0" i="1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ko-KR" sz="105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altLang="ko-KR" sz="1050" b="0" i="1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050" b="0" i="1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altLang="ko-KR" sz="1050" b="0" i="1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oMath>
                      </m:oMathPara>
                    </a14:m>
                    <a:endParaRPr lang="ko-KR" altLang="en-US" sz="1050">
                      <a:solidFill>
                        <a:srgbClr val="FFC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01" name="TextBox 100">
                    <a:extLst>
                      <a:ext uri="{FF2B5EF4-FFF2-40B4-BE49-F238E27FC236}">
                        <a16:creationId xmlns:a16="http://schemas.microsoft.com/office/drawing/2014/main" id="{24A146A5-46B1-6500-7BAE-DC682FA41F2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10701" y="5147777"/>
                    <a:ext cx="593817" cy="195695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 b="-18182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02" name="타원 101">
                <a:extLst>
                  <a:ext uri="{FF2B5EF4-FFF2-40B4-BE49-F238E27FC236}">
                    <a16:creationId xmlns:a16="http://schemas.microsoft.com/office/drawing/2014/main" id="{6CE8BDBD-BDA9-CB76-3A05-683FB391570B}"/>
                  </a:ext>
                </a:extLst>
              </p:cNvPr>
              <p:cNvSpPr/>
              <p:nvPr/>
            </p:nvSpPr>
            <p:spPr>
              <a:xfrm>
                <a:off x="5518996" y="5113959"/>
                <a:ext cx="85297" cy="85297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106" name="직선 연결선 105">
              <a:extLst>
                <a:ext uri="{FF2B5EF4-FFF2-40B4-BE49-F238E27FC236}">
                  <a16:creationId xmlns:a16="http://schemas.microsoft.com/office/drawing/2014/main" id="{48896963-28DC-7E46-658C-5139E412A10E}"/>
                </a:ext>
              </a:extLst>
            </p:cNvPr>
            <p:cNvCxnSpPr/>
            <p:nvPr/>
          </p:nvCxnSpPr>
          <p:spPr>
            <a:xfrm flipH="1">
              <a:off x="5228295" y="4089136"/>
              <a:ext cx="35172" cy="5755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7" name="그룹 126">
            <a:extLst>
              <a:ext uri="{FF2B5EF4-FFF2-40B4-BE49-F238E27FC236}">
                <a16:creationId xmlns:a16="http://schemas.microsoft.com/office/drawing/2014/main" id="{9AE33892-9598-F743-6FCB-E69FCC067A20}"/>
              </a:ext>
            </a:extLst>
          </p:cNvPr>
          <p:cNvGrpSpPr/>
          <p:nvPr/>
        </p:nvGrpSpPr>
        <p:grpSpPr>
          <a:xfrm>
            <a:off x="7753218" y="3857367"/>
            <a:ext cx="3060889" cy="2195967"/>
            <a:chOff x="7449948" y="3953686"/>
            <a:chExt cx="3060889" cy="2195967"/>
          </a:xfrm>
        </p:grpSpPr>
        <p:grpSp>
          <p:nvGrpSpPr>
            <p:cNvPr id="112" name="그룹 111">
              <a:extLst>
                <a:ext uri="{FF2B5EF4-FFF2-40B4-BE49-F238E27FC236}">
                  <a16:creationId xmlns:a16="http://schemas.microsoft.com/office/drawing/2014/main" id="{40A7F3C6-57B3-F902-EB33-AB59F0CBF992}"/>
                </a:ext>
              </a:extLst>
            </p:cNvPr>
            <p:cNvGrpSpPr/>
            <p:nvPr/>
          </p:nvGrpSpPr>
          <p:grpSpPr>
            <a:xfrm>
              <a:off x="7669301" y="3953686"/>
              <a:ext cx="2162910" cy="2195967"/>
              <a:chOff x="1418757" y="1233033"/>
              <a:chExt cx="2162910" cy="2195967"/>
            </a:xfrm>
          </p:grpSpPr>
          <p:cxnSp>
            <p:nvCxnSpPr>
              <p:cNvPr id="113" name="직선 화살표 연결선 112">
                <a:extLst>
                  <a:ext uri="{FF2B5EF4-FFF2-40B4-BE49-F238E27FC236}">
                    <a16:creationId xmlns:a16="http://schemas.microsoft.com/office/drawing/2014/main" id="{12D57A61-B02E-084A-61A3-97145F2A564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00212" y="1234120"/>
                <a:ext cx="0" cy="2194880"/>
              </a:xfrm>
              <a:prstGeom prst="straightConnector1">
                <a:avLst/>
              </a:prstGeom>
              <a:ln>
                <a:solidFill>
                  <a:srgbClr val="00FF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직선 화살표 연결선 113">
                <a:extLst>
                  <a:ext uri="{FF2B5EF4-FFF2-40B4-BE49-F238E27FC236}">
                    <a16:creationId xmlns:a16="http://schemas.microsoft.com/office/drawing/2014/main" id="{7D749F9C-9B1E-C157-6A6F-6EFA9C6D602D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V="1">
                <a:off x="2500212" y="1266090"/>
                <a:ext cx="0" cy="216291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5" name="타원 114">
                <a:extLst>
                  <a:ext uri="{FF2B5EF4-FFF2-40B4-BE49-F238E27FC236}">
                    <a16:creationId xmlns:a16="http://schemas.microsoft.com/office/drawing/2014/main" id="{53F02EC3-9783-AE7B-FB11-8C882947B990}"/>
                  </a:ext>
                </a:extLst>
              </p:cNvPr>
              <p:cNvSpPr/>
              <p:nvPr/>
            </p:nvSpPr>
            <p:spPr>
              <a:xfrm>
                <a:off x="1672137" y="1519470"/>
                <a:ext cx="1656149" cy="1656149"/>
              </a:xfrm>
              <a:prstGeom prst="ellipse">
                <a:avLst/>
              </a:prstGeom>
              <a:noFill/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16" name="직선 연결선 115">
                <a:extLst>
                  <a:ext uri="{FF2B5EF4-FFF2-40B4-BE49-F238E27FC236}">
                    <a16:creationId xmlns:a16="http://schemas.microsoft.com/office/drawing/2014/main" id="{420C3E31-0C5B-C74C-7943-2B5B931FD417}"/>
                  </a:ext>
                </a:extLst>
              </p:cNvPr>
              <p:cNvCxnSpPr>
                <a:endCxn id="115" idx="7"/>
              </p:cNvCxnSpPr>
              <p:nvPr/>
            </p:nvCxnSpPr>
            <p:spPr>
              <a:xfrm flipV="1">
                <a:off x="2500211" y="1762007"/>
                <a:ext cx="585538" cy="585537"/>
              </a:xfrm>
              <a:prstGeom prst="line">
                <a:avLst/>
              </a:prstGeom>
              <a:ln>
                <a:solidFill>
                  <a:srgbClr val="FFC000"/>
                </a:solidFill>
                <a:prstDash val="sysDash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7" name="TextBox 116">
                    <a:extLst>
                      <a:ext uri="{FF2B5EF4-FFF2-40B4-BE49-F238E27FC236}">
                        <a16:creationId xmlns:a16="http://schemas.microsoft.com/office/drawing/2014/main" id="{04B7FB17-5929-D298-17DB-40CD0CF92D05}"/>
                      </a:ext>
                    </a:extLst>
                  </p:cNvPr>
                  <p:cNvSpPr txBox="1"/>
                  <p:nvPr/>
                </p:nvSpPr>
                <p:spPr>
                  <a:xfrm>
                    <a:off x="2677886" y="1233033"/>
                    <a:ext cx="469552" cy="18466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12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  <m:func>
                            <m:funcPr>
                              <m:ctrlPr>
                                <a:rPr lang="en-US" altLang="ko-KR" sz="12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1200" b="0" i="0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altLang="ko-KR" sz="12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</m:oMath>
                      </m:oMathPara>
                    </a14:m>
                    <a:endParaRPr lang="ko-KR" altLang="en-US" sz="1200">
                      <a:solidFill>
                        <a:srgbClr val="FFC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17" name="TextBox 116">
                    <a:extLst>
                      <a:ext uri="{FF2B5EF4-FFF2-40B4-BE49-F238E27FC236}">
                        <a16:creationId xmlns:a16="http://schemas.microsoft.com/office/drawing/2014/main" id="{04B7FB17-5929-D298-17DB-40CD0CF92D0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677886" y="1233033"/>
                    <a:ext cx="469552" cy="184666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 l="-1299" r="-3896" b="-10000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18" name="직선 연결선 117">
                <a:extLst>
                  <a:ext uri="{FF2B5EF4-FFF2-40B4-BE49-F238E27FC236}">
                    <a16:creationId xmlns:a16="http://schemas.microsoft.com/office/drawing/2014/main" id="{23EF16E7-C3AE-C4C8-8062-404EFBC8CDAA}"/>
                  </a:ext>
                </a:extLst>
              </p:cNvPr>
              <p:cNvCxnSpPr>
                <a:stCxn id="115" idx="7"/>
              </p:cNvCxnSpPr>
              <p:nvPr/>
            </p:nvCxnSpPr>
            <p:spPr>
              <a:xfrm>
                <a:off x="3085749" y="1762007"/>
                <a:ext cx="0" cy="585537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1" name="직선 연결선 120">
                <a:extLst>
                  <a:ext uri="{FF2B5EF4-FFF2-40B4-BE49-F238E27FC236}">
                    <a16:creationId xmlns:a16="http://schemas.microsoft.com/office/drawing/2014/main" id="{A4E2A27B-4CD0-4169-1FF9-12A6F5E5F132}"/>
                  </a:ext>
                </a:extLst>
              </p:cNvPr>
              <p:cNvCxnSpPr>
                <a:cxnSpLocks/>
                <a:endCxn id="115" idx="7"/>
              </p:cNvCxnSpPr>
              <p:nvPr/>
            </p:nvCxnSpPr>
            <p:spPr>
              <a:xfrm>
                <a:off x="2500211" y="1762007"/>
                <a:ext cx="585538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22" name="부분 원형 121">
                <a:extLst>
                  <a:ext uri="{FF2B5EF4-FFF2-40B4-BE49-F238E27FC236}">
                    <a16:creationId xmlns:a16="http://schemas.microsoft.com/office/drawing/2014/main" id="{A78E1145-7E66-2424-DBEF-D44AAD99ADCF}"/>
                  </a:ext>
                </a:extLst>
              </p:cNvPr>
              <p:cNvSpPr/>
              <p:nvPr/>
            </p:nvSpPr>
            <p:spPr>
              <a:xfrm rot="20700000">
                <a:off x="2270523" y="2152118"/>
                <a:ext cx="459374" cy="385077"/>
              </a:xfrm>
              <a:prstGeom prst="pie">
                <a:avLst>
                  <a:gd name="adj1" fmla="val 19760367"/>
                  <a:gd name="adj2" fmla="val 954262"/>
                </a:avLst>
              </a:prstGeom>
              <a:solidFill>
                <a:srgbClr val="FFC000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3" name="TextBox 122">
                    <a:extLst>
                      <a:ext uri="{FF2B5EF4-FFF2-40B4-BE49-F238E27FC236}">
                        <a16:creationId xmlns:a16="http://schemas.microsoft.com/office/drawing/2014/main" id="{F51EBE83-B152-2B68-4F88-59131E48B22F}"/>
                      </a:ext>
                    </a:extLst>
                  </p:cNvPr>
                  <p:cNvSpPr txBox="1"/>
                  <p:nvPr/>
                </p:nvSpPr>
                <p:spPr>
                  <a:xfrm>
                    <a:off x="2742721" y="2124341"/>
                    <a:ext cx="171521" cy="18466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120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𝝓</m:t>
                          </m:r>
                        </m:oMath>
                      </m:oMathPara>
                    </a14:m>
                    <a:endParaRPr lang="ko-KR" altLang="en-US" sz="1200" b="1">
                      <a:solidFill>
                        <a:srgbClr val="FFC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23" name="TextBox 122">
                    <a:extLst>
                      <a:ext uri="{FF2B5EF4-FFF2-40B4-BE49-F238E27FC236}">
                        <a16:creationId xmlns:a16="http://schemas.microsoft.com/office/drawing/2014/main" id="{F51EBE83-B152-2B68-4F88-59131E48B22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42721" y="2124341"/>
                    <a:ext cx="171521" cy="184666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 l="-25000" r="-28571" b="-36667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24" name="자유형: 도형 123">
              <a:extLst>
                <a:ext uri="{FF2B5EF4-FFF2-40B4-BE49-F238E27FC236}">
                  <a16:creationId xmlns:a16="http://schemas.microsoft.com/office/drawing/2014/main" id="{1B5D5293-EBA8-9DE6-AFF5-CDCBDC2BF4EB}"/>
                </a:ext>
              </a:extLst>
            </p:cNvPr>
            <p:cNvSpPr/>
            <p:nvPr/>
          </p:nvSpPr>
          <p:spPr>
            <a:xfrm>
              <a:off x="8996312" y="4191000"/>
              <a:ext cx="152451" cy="528638"/>
            </a:xfrm>
            <a:custGeom>
              <a:avLst/>
              <a:gdLst>
                <a:gd name="connsiteX0" fmla="*/ 152451 w 152451"/>
                <a:gd name="connsiteY0" fmla="*/ 0 h 528638"/>
                <a:gd name="connsiteX1" fmla="*/ 61963 w 152451"/>
                <a:gd name="connsiteY1" fmla="*/ 142875 h 528638"/>
                <a:gd name="connsiteX2" fmla="*/ 4813 w 152451"/>
                <a:gd name="connsiteY2" fmla="*/ 271463 h 528638"/>
                <a:gd name="connsiteX3" fmla="*/ 4813 w 152451"/>
                <a:gd name="connsiteY3" fmla="*/ 390525 h 528638"/>
                <a:gd name="connsiteX4" fmla="*/ 19101 w 152451"/>
                <a:gd name="connsiteY4" fmla="*/ 485775 h 528638"/>
                <a:gd name="connsiteX5" fmla="*/ 42913 w 152451"/>
                <a:gd name="connsiteY5" fmla="*/ 528638 h 528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2451" h="528638">
                  <a:moveTo>
                    <a:pt x="152451" y="0"/>
                  </a:moveTo>
                  <a:cubicBezTo>
                    <a:pt x="119510" y="48815"/>
                    <a:pt x="86569" y="97631"/>
                    <a:pt x="61963" y="142875"/>
                  </a:cubicBezTo>
                  <a:cubicBezTo>
                    <a:pt x="37357" y="188119"/>
                    <a:pt x="14338" y="230188"/>
                    <a:pt x="4813" y="271463"/>
                  </a:cubicBezTo>
                  <a:cubicBezTo>
                    <a:pt x="-4712" y="312738"/>
                    <a:pt x="2432" y="354806"/>
                    <a:pt x="4813" y="390525"/>
                  </a:cubicBezTo>
                  <a:cubicBezTo>
                    <a:pt x="7194" y="426244"/>
                    <a:pt x="12751" y="462756"/>
                    <a:pt x="19101" y="485775"/>
                  </a:cubicBezTo>
                  <a:cubicBezTo>
                    <a:pt x="25451" y="508794"/>
                    <a:pt x="42913" y="528638"/>
                    <a:pt x="42913" y="528638"/>
                  </a:cubicBezTo>
                </a:path>
              </a:pathLst>
            </a:custGeom>
            <a:noFill/>
            <a:ln>
              <a:solidFill>
                <a:srgbClr val="FFC000"/>
              </a:solidFill>
              <a:prstDash val="sysDot"/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5" name="TextBox 124">
                  <a:extLst>
                    <a:ext uri="{FF2B5EF4-FFF2-40B4-BE49-F238E27FC236}">
                      <a16:creationId xmlns:a16="http://schemas.microsoft.com/office/drawing/2014/main" id="{E4160025-AE81-7737-5BB8-0A4B20BDCE40}"/>
                    </a:ext>
                  </a:extLst>
                </p:cNvPr>
                <p:cNvSpPr txBox="1"/>
                <p:nvPr/>
              </p:nvSpPr>
              <p:spPr>
                <a:xfrm>
                  <a:off x="9215226" y="5094352"/>
                  <a:ext cx="1295611" cy="184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func>
                          <m:funcPr>
                            <m:ctrlP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  <m:t>⋅</m:t>
                            </m:r>
                            <m:r>
                              <m:rPr>
                                <m:sty m:val="p"/>
                              </m:rPr>
                              <a:rPr lang="en-US" altLang="ko-KR" sz="1200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  <m:t>⋅</m:t>
                            </m:r>
                            <m:func>
                              <m:funcPr>
                                <m:ctrlPr>
                                  <a:rPr lang="en-US" altLang="ko-KR" sz="1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ko-KR" sz="1200" b="0" i="0" smtClean="0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</m:fName>
                              <m:e>
                                <m:r>
                                  <a:rPr lang="en-US" altLang="ko-KR" sz="1200" b="0" i="1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</m:func>
                          </m:e>
                        </m:func>
                      </m:oMath>
                    </m:oMathPara>
                  </a14:m>
                  <a:endParaRPr lang="ko-KR" altLang="en-US" sz="1200"/>
                </a:p>
              </p:txBody>
            </p:sp>
          </mc:Choice>
          <mc:Fallback xmlns="">
            <p:sp>
              <p:nvSpPr>
                <p:cNvPr id="125" name="TextBox 124">
                  <a:extLst>
                    <a:ext uri="{FF2B5EF4-FFF2-40B4-BE49-F238E27FC236}">
                      <a16:creationId xmlns:a16="http://schemas.microsoft.com/office/drawing/2014/main" id="{E4160025-AE81-7737-5BB8-0A4B20BDCE4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15226" y="5094352"/>
                  <a:ext cx="1295611" cy="184666"/>
                </a:xfrm>
                <a:prstGeom prst="rect">
                  <a:avLst/>
                </a:prstGeom>
                <a:blipFill>
                  <a:blip r:embed="rId21"/>
                  <a:stretch>
                    <a:fillRect l="-469" r="-2347" b="-3333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6" name="TextBox 125">
                  <a:extLst>
                    <a:ext uri="{FF2B5EF4-FFF2-40B4-BE49-F238E27FC236}">
                      <a16:creationId xmlns:a16="http://schemas.microsoft.com/office/drawing/2014/main" id="{2BC16CCA-7168-AAE7-A84B-3551E5E05AEC}"/>
                    </a:ext>
                  </a:extLst>
                </p:cNvPr>
                <p:cNvSpPr txBox="1"/>
                <p:nvPr/>
              </p:nvSpPr>
              <p:spPr>
                <a:xfrm>
                  <a:off x="7449948" y="4374273"/>
                  <a:ext cx="1292983" cy="184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func>
                          <m:funcPr>
                            <m:ctrlP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  <m:t>⋅</m:t>
                            </m:r>
                            <m:r>
                              <m:rPr>
                                <m:sty m:val="p"/>
                              </m:rPr>
                              <a:rPr lang="en-US" altLang="ko-KR" sz="1200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  <m:t>⋅</m:t>
                            </m:r>
                            <m:func>
                              <m:funcPr>
                                <m:ctrlPr>
                                  <a:rPr lang="en-US" altLang="ko-KR" sz="1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a:rPr lang="en-US" altLang="ko-KR" sz="1200" b="0" i="1" smtClean="0">
                                    <a:latin typeface="Cambria Math" panose="02040503050406030204" pitchFamily="18" charset="0"/>
                                  </a:rPr>
                                  <m:t>𝑠𝑖𝑛</m:t>
                                </m:r>
                              </m:fName>
                              <m:e>
                                <m:r>
                                  <a:rPr lang="en-US" altLang="ko-KR" sz="1200" b="0" i="1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</m:func>
                          </m:e>
                        </m:func>
                      </m:oMath>
                    </m:oMathPara>
                  </a14:m>
                  <a:endParaRPr lang="ko-KR" altLang="en-US" sz="1200"/>
                </a:p>
              </p:txBody>
            </p:sp>
          </mc:Choice>
          <mc:Fallback xmlns="">
            <p:sp>
              <p:nvSpPr>
                <p:cNvPr id="126" name="TextBox 125">
                  <a:extLst>
                    <a:ext uri="{FF2B5EF4-FFF2-40B4-BE49-F238E27FC236}">
                      <a16:creationId xmlns:a16="http://schemas.microsoft.com/office/drawing/2014/main" id="{2BC16CCA-7168-AAE7-A84B-3551E5E05AE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49948" y="4374273"/>
                  <a:ext cx="1292983" cy="184666"/>
                </a:xfrm>
                <a:prstGeom prst="rect">
                  <a:avLst/>
                </a:prstGeom>
                <a:blipFill>
                  <a:blip r:embed="rId22"/>
                  <a:stretch>
                    <a:fillRect l="-1887" r="-2358" b="-3333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40" name="그룹 139">
            <a:extLst>
              <a:ext uri="{FF2B5EF4-FFF2-40B4-BE49-F238E27FC236}">
                <a16:creationId xmlns:a16="http://schemas.microsoft.com/office/drawing/2014/main" id="{C31288A2-5C7B-3D6E-0D3D-6E7762A021A6}"/>
              </a:ext>
            </a:extLst>
          </p:cNvPr>
          <p:cNvGrpSpPr/>
          <p:nvPr/>
        </p:nvGrpSpPr>
        <p:grpSpPr>
          <a:xfrm>
            <a:off x="6815676" y="544286"/>
            <a:ext cx="5405640" cy="2427754"/>
            <a:chOff x="6862570" y="555104"/>
            <a:chExt cx="5405640" cy="2427754"/>
          </a:xfrm>
        </p:grpSpPr>
        <p:grpSp>
          <p:nvGrpSpPr>
            <p:cNvPr id="129" name="그룹 128">
              <a:extLst>
                <a:ext uri="{FF2B5EF4-FFF2-40B4-BE49-F238E27FC236}">
                  <a16:creationId xmlns:a16="http://schemas.microsoft.com/office/drawing/2014/main" id="{798B165C-66A2-A0F1-7373-ACB93C059558}"/>
                </a:ext>
              </a:extLst>
            </p:cNvPr>
            <p:cNvGrpSpPr/>
            <p:nvPr/>
          </p:nvGrpSpPr>
          <p:grpSpPr>
            <a:xfrm>
              <a:off x="6862570" y="1139990"/>
              <a:ext cx="2103076" cy="1842868"/>
              <a:chOff x="4355033" y="3615487"/>
              <a:chExt cx="2103076" cy="184286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7" name="TextBox 136">
                    <a:extLst>
                      <a:ext uri="{FF2B5EF4-FFF2-40B4-BE49-F238E27FC236}">
                        <a16:creationId xmlns:a16="http://schemas.microsoft.com/office/drawing/2014/main" id="{2DDF5552-1C6A-C5E4-FFAF-1440C54D4D50}"/>
                      </a:ext>
                    </a:extLst>
                  </p:cNvPr>
                  <p:cNvSpPr txBox="1"/>
                  <p:nvPr/>
                </p:nvSpPr>
                <p:spPr>
                  <a:xfrm>
                    <a:off x="4355033" y="3615487"/>
                    <a:ext cx="1994072" cy="33541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ad>
                            <m:radPr>
                              <m:degHide m:val="on"/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+ </m:t>
                              </m:r>
                              <m:sSup>
                                <m:sSup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p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oMath>
                      </m:oMathPara>
                    </a14:m>
                    <a:endParaRPr lang="ko-KR" altLang="en-US"/>
                  </a:p>
                </p:txBody>
              </p:sp>
            </mc:Choice>
            <mc:Fallback xmlns="">
              <p:sp>
                <p:nvSpPr>
                  <p:cNvPr id="137" name="TextBox 136">
                    <a:extLst>
                      <a:ext uri="{FF2B5EF4-FFF2-40B4-BE49-F238E27FC236}">
                        <a16:creationId xmlns:a16="http://schemas.microsoft.com/office/drawing/2014/main" id="{2DDF5552-1C6A-C5E4-FFAF-1440C54D4D5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355033" y="3615487"/>
                    <a:ext cx="1994072" cy="335413"/>
                  </a:xfrm>
                  <a:prstGeom prst="rect">
                    <a:avLst/>
                  </a:prstGeom>
                  <a:blipFill>
                    <a:blip r:embed="rId23"/>
                    <a:stretch>
                      <a:fillRect l="-612" b="-21818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8" name="TextBox 137">
                    <a:extLst>
                      <a:ext uri="{FF2B5EF4-FFF2-40B4-BE49-F238E27FC236}">
                        <a16:creationId xmlns:a16="http://schemas.microsoft.com/office/drawing/2014/main" id="{ECF457D0-59B5-FB01-9DC6-0245FA34C3AA}"/>
                      </a:ext>
                    </a:extLst>
                  </p:cNvPr>
                  <p:cNvSpPr txBox="1"/>
                  <p:nvPr/>
                </p:nvSpPr>
                <p:spPr>
                  <a:xfrm>
                    <a:off x="4355033" y="4984058"/>
                    <a:ext cx="1265603" cy="47429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unc>
                            <m:func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p>
                                <m:sSup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b="0" i="0" smtClean="0">
                                      <a:latin typeface="Cambria Math" panose="02040503050406030204" pitchFamily="18" charset="0"/>
                                    </a:rPr>
                                    <m:t>tan</m:t>
                                  </m:r>
                                </m:e>
                                <m:sup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</m:fName>
                            <m:e>
                              <m:f>
                                <m:f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num>
                                <m:den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den>
                              </m:f>
                            </m:e>
                          </m:func>
                        </m:oMath>
                      </m:oMathPara>
                    </a14:m>
                    <a:endParaRPr lang="ko-KR" altLang="en-US"/>
                  </a:p>
                </p:txBody>
              </p:sp>
            </mc:Choice>
            <mc:Fallback xmlns="">
              <p:sp>
                <p:nvSpPr>
                  <p:cNvPr id="138" name="TextBox 137">
                    <a:extLst>
                      <a:ext uri="{FF2B5EF4-FFF2-40B4-BE49-F238E27FC236}">
                        <a16:creationId xmlns:a16="http://schemas.microsoft.com/office/drawing/2014/main" id="{ECF457D0-59B5-FB01-9DC6-0245FA34C3A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355033" y="4984058"/>
                    <a:ext cx="1265603" cy="474297"/>
                  </a:xfrm>
                  <a:prstGeom prst="rect">
                    <a:avLst/>
                  </a:prstGeom>
                  <a:blipFill>
                    <a:blip r:embed="rId2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9" name="TextBox 138">
                    <a:extLst>
                      <a:ext uri="{FF2B5EF4-FFF2-40B4-BE49-F238E27FC236}">
                        <a16:creationId xmlns:a16="http://schemas.microsoft.com/office/drawing/2014/main" id="{801E6BEC-4FC2-6787-FED4-D49EF00325F7}"/>
                      </a:ext>
                    </a:extLst>
                  </p:cNvPr>
                  <p:cNvSpPr txBox="1"/>
                  <p:nvPr/>
                </p:nvSpPr>
                <p:spPr>
                  <a:xfrm>
                    <a:off x="4355033" y="4195143"/>
                    <a:ext cx="2103076" cy="61202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unc>
                            <m:func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p>
                                <m:sSup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b="0" i="0" smtClean="0">
                                      <a:latin typeface="Cambria Math" panose="02040503050406030204" pitchFamily="18" charset="0"/>
                                    </a:rPr>
                                    <m:t>tan</m:t>
                                  </m:r>
                                </m:e>
                                <m:sup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</m:fName>
                            <m:e>
                              <m:f>
                                <m:f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ad>
                                    <m:radPr>
                                      <m:degHide m:val="on"/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sSup>
                                        <m:sSupPr>
                                          <m:ctrlP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p>
                                        <m:sSupPr>
                                          <m:ctrlP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p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rad>
                                </m:num>
                                <m:den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den>
                              </m:f>
                            </m:e>
                          </m:func>
                        </m:oMath>
                      </m:oMathPara>
                    </a14:m>
                    <a:endParaRPr lang="ko-KR" altLang="en-US"/>
                  </a:p>
                </p:txBody>
              </p:sp>
            </mc:Choice>
            <mc:Fallback xmlns="">
              <p:sp>
                <p:nvSpPr>
                  <p:cNvPr id="139" name="TextBox 138">
                    <a:extLst>
                      <a:ext uri="{FF2B5EF4-FFF2-40B4-BE49-F238E27FC236}">
                        <a16:creationId xmlns:a16="http://schemas.microsoft.com/office/drawing/2014/main" id="{801E6BEC-4FC2-6787-FED4-D49EF00325F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355033" y="4195143"/>
                    <a:ext cx="2103076" cy="612027"/>
                  </a:xfrm>
                  <a:prstGeom prst="rect">
                    <a:avLst/>
                  </a:prstGeom>
                  <a:blipFill>
                    <a:blip r:embed="rId2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30" name="그룹 129">
              <a:extLst>
                <a:ext uri="{FF2B5EF4-FFF2-40B4-BE49-F238E27FC236}">
                  <a16:creationId xmlns:a16="http://schemas.microsoft.com/office/drawing/2014/main" id="{0C3B084B-7830-AACD-C263-A2A54FF8C6B3}"/>
                </a:ext>
              </a:extLst>
            </p:cNvPr>
            <p:cNvGrpSpPr/>
            <p:nvPr/>
          </p:nvGrpSpPr>
          <p:grpSpPr>
            <a:xfrm>
              <a:off x="10470987" y="1168262"/>
              <a:ext cx="1797223" cy="1734549"/>
              <a:chOff x="7582450" y="3643759"/>
              <a:chExt cx="1797223" cy="1734549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4" name="TextBox 133">
                    <a:extLst>
                      <a:ext uri="{FF2B5EF4-FFF2-40B4-BE49-F238E27FC236}">
                        <a16:creationId xmlns:a16="http://schemas.microsoft.com/office/drawing/2014/main" id="{0ABA9F79-863B-7A89-505C-44B28CA4D8E8}"/>
                      </a:ext>
                    </a:extLst>
                  </p:cNvPr>
                  <p:cNvSpPr txBox="1"/>
                  <p:nvPr/>
                </p:nvSpPr>
                <p:spPr>
                  <a:xfrm>
                    <a:off x="7582450" y="3643759"/>
                    <a:ext cx="1797223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func>
                            <m:func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𝑠𝑖𝑛</m:t>
                              </m:r>
                            </m:fNam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  <m:func>
                                <m:func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ko-KR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</m:func>
                            </m:e>
                          </m:func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ko-KR" altLang="en-US"/>
                  </a:p>
                </p:txBody>
              </p:sp>
            </mc:Choice>
            <mc:Fallback xmlns="">
              <p:sp>
                <p:nvSpPr>
                  <p:cNvPr id="134" name="TextBox 133">
                    <a:extLst>
                      <a:ext uri="{FF2B5EF4-FFF2-40B4-BE49-F238E27FC236}">
                        <a16:creationId xmlns:a16="http://schemas.microsoft.com/office/drawing/2014/main" id="{0ABA9F79-863B-7A89-505C-44B28CA4D8E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582450" y="3643759"/>
                    <a:ext cx="1797223" cy="276999"/>
                  </a:xfrm>
                  <a:prstGeom prst="rect">
                    <a:avLst/>
                  </a:prstGeom>
                  <a:blipFill>
                    <a:blip r:embed="rId26"/>
                    <a:stretch>
                      <a:fillRect l="-678" b="-37778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5" name="TextBox 134">
                    <a:extLst>
                      <a:ext uri="{FF2B5EF4-FFF2-40B4-BE49-F238E27FC236}">
                        <a16:creationId xmlns:a16="http://schemas.microsoft.com/office/drawing/2014/main" id="{8FFB3932-F02F-598F-26B9-F82EBA500330}"/>
                      </a:ext>
                    </a:extLst>
                  </p:cNvPr>
                  <p:cNvSpPr txBox="1"/>
                  <p:nvPr/>
                </p:nvSpPr>
                <p:spPr>
                  <a:xfrm>
                    <a:off x="7582450" y="4358398"/>
                    <a:ext cx="1666995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func>
                            <m:func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</m:func>
                          <m:func>
                            <m:func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</m:oMath>
                      </m:oMathPara>
                    </a14:m>
                    <a:endParaRPr lang="ko-KR" altLang="en-US"/>
                  </a:p>
                </p:txBody>
              </p:sp>
            </mc:Choice>
            <mc:Fallback xmlns="">
              <p:sp>
                <p:nvSpPr>
                  <p:cNvPr id="135" name="TextBox 134">
                    <a:extLst>
                      <a:ext uri="{FF2B5EF4-FFF2-40B4-BE49-F238E27FC236}">
                        <a16:creationId xmlns:a16="http://schemas.microsoft.com/office/drawing/2014/main" id="{8FFB3932-F02F-598F-26B9-F82EBA50033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582450" y="4358398"/>
                    <a:ext cx="1666995" cy="276999"/>
                  </a:xfrm>
                  <a:prstGeom prst="rect">
                    <a:avLst/>
                  </a:prstGeom>
                  <a:blipFill>
                    <a:blip r:embed="rId27"/>
                    <a:stretch>
                      <a:fillRect l="-2198" r="-1465" b="-36957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6" name="TextBox 135">
                    <a:extLst>
                      <a:ext uri="{FF2B5EF4-FFF2-40B4-BE49-F238E27FC236}">
                        <a16:creationId xmlns:a16="http://schemas.microsoft.com/office/drawing/2014/main" id="{9BD504BD-0AAB-8817-291E-74C4E4750EAB}"/>
                      </a:ext>
                    </a:extLst>
                  </p:cNvPr>
                  <p:cNvSpPr txBox="1"/>
                  <p:nvPr/>
                </p:nvSpPr>
                <p:spPr>
                  <a:xfrm>
                    <a:off x="7582450" y="5101309"/>
                    <a:ext cx="1149096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func>
                            <m:func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</m:oMath>
                      </m:oMathPara>
                    </a14:m>
                    <a:endParaRPr lang="ko-KR" altLang="en-US"/>
                  </a:p>
                </p:txBody>
              </p:sp>
            </mc:Choice>
            <mc:Fallback xmlns="">
              <p:sp>
                <p:nvSpPr>
                  <p:cNvPr id="136" name="TextBox 135">
                    <a:extLst>
                      <a:ext uri="{FF2B5EF4-FFF2-40B4-BE49-F238E27FC236}">
                        <a16:creationId xmlns:a16="http://schemas.microsoft.com/office/drawing/2014/main" id="{9BD504BD-0AAB-8817-291E-74C4E4750EA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582450" y="5101309"/>
                    <a:ext cx="1149096" cy="276999"/>
                  </a:xfrm>
                  <a:prstGeom prst="rect">
                    <a:avLst/>
                  </a:prstGeom>
                  <a:blipFill>
                    <a:blip r:embed="rId28"/>
                    <a:stretch>
                      <a:fillRect l="-1596" r="-2660" b="-11111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31" name="화살표: 왼쪽/오른쪽 130">
              <a:extLst>
                <a:ext uri="{FF2B5EF4-FFF2-40B4-BE49-F238E27FC236}">
                  <a16:creationId xmlns:a16="http://schemas.microsoft.com/office/drawing/2014/main" id="{655768E8-28A3-F353-FB5B-19276255D056}"/>
                </a:ext>
              </a:extLst>
            </p:cNvPr>
            <p:cNvSpPr/>
            <p:nvPr/>
          </p:nvSpPr>
          <p:spPr>
            <a:xfrm>
              <a:off x="9276922" y="1686119"/>
              <a:ext cx="848659" cy="457466"/>
            </a:xfrm>
            <a:prstGeom prst="leftRightArrow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89A56EAA-2DA5-FC12-681C-41A7F3E8ED62}"/>
                </a:ext>
              </a:extLst>
            </p:cNvPr>
            <p:cNvSpPr txBox="1"/>
            <p:nvPr/>
          </p:nvSpPr>
          <p:spPr>
            <a:xfrm>
              <a:off x="10673542" y="555104"/>
              <a:ext cx="12618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직교 좌표계</a:t>
              </a: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4EFD4950-1239-88E5-C0AF-7DAA707A85FC}"/>
                </a:ext>
              </a:extLst>
            </p:cNvPr>
            <p:cNvSpPr txBox="1"/>
            <p:nvPr/>
          </p:nvSpPr>
          <p:spPr>
            <a:xfrm>
              <a:off x="7283166" y="555104"/>
              <a:ext cx="12618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구면 좌표계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15944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8152</TotalTime>
  <Words>693</Words>
  <Application>Microsoft Office PowerPoint</Application>
  <PresentationFormat>와이드스크린</PresentationFormat>
  <Paragraphs>368</Paragraphs>
  <Slides>12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7" baseType="lpstr">
      <vt:lpstr>나눔바른고딕</vt:lpstr>
      <vt:lpstr>맑은 고딕</vt:lpstr>
      <vt:lpstr>Arial</vt:lpstr>
      <vt:lpstr>Cambria Math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965</dc:creator>
  <cp:lastModifiedBy>965</cp:lastModifiedBy>
  <cp:revision>15</cp:revision>
  <dcterms:created xsi:type="dcterms:W3CDTF">2024-12-25T10:11:05Z</dcterms:created>
  <dcterms:modified xsi:type="dcterms:W3CDTF">2025-02-01T14:14:32Z</dcterms:modified>
</cp:coreProperties>
</file>